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648" r:id="rId2"/>
    <p:sldMasterId id="2147483718" r:id="rId3"/>
  </p:sldMasterIdLst>
  <p:notesMasterIdLst>
    <p:notesMasterId r:id="rId38"/>
  </p:notesMasterIdLst>
  <p:sldIdLst>
    <p:sldId id="256" r:id="rId4"/>
    <p:sldId id="2423" r:id="rId5"/>
    <p:sldId id="779" r:id="rId6"/>
    <p:sldId id="2524" r:id="rId7"/>
    <p:sldId id="452" r:id="rId8"/>
    <p:sldId id="2531" r:id="rId9"/>
    <p:sldId id="2536" r:id="rId10"/>
    <p:sldId id="257" r:id="rId11"/>
    <p:sldId id="2537" r:id="rId12"/>
    <p:sldId id="2538" r:id="rId13"/>
    <p:sldId id="2438" r:id="rId14"/>
    <p:sldId id="2453" r:id="rId15"/>
    <p:sldId id="2457" r:id="rId16"/>
    <p:sldId id="2455" r:id="rId17"/>
    <p:sldId id="2527" r:id="rId18"/>
    <p:sldId id="2528" r:id="rId19"/>
    <p:sldId id="453" r:id="rId20"/>
    <p:sldId id="463" r:id="rId21"/>
    <p:sldId id="831" r:id="rId22"/>
    <p:sldId id="2530" r:id="rId23"/>
    <p:sldId id="2459" r:id="rId24"/>
    <p:sldId id="2525" r:id="rId25"/>
    <p:sldId id="456" r:id="rId26"/>
    <p:sldId id="457" r:id="rId27"/>
    <p:sldId id="2532" r:id="rId28"/>
    <p:sldId id="2461" r:id="rId29"/>
    <p:sldId id="2460" r:id="rId30"/>
    <p:sldId id="2464" r:id="rId31"/>
    <p:sldId id="2448" r:id="rId32"/>
    <p:sldId id="2463" r:id="rId33"/>
    <p:sldId id="2444" r:id="rId34"/>
    <p:sldId id="2456" r:id="rId35"/>
    <p:sldId id="2441" r:id="rId36"/>
    <p:sldId id="2526" r:id="rId37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 pour mail" id="{EA64CB1B-C7DA-4DD7-838B-3402CD2A62D7}">
          <p14:sldIdLst>
            <p14:sldId id="256"/>
            <p14:sldId id="2423"/>
            <p14:sldId id="779"/>
            <p14:sldId id="2524"/>
            <p14:sldId id="452"/>
            <p14:sldId id="2531"/>
            <p14:sldId id="2536"/>
            <p14:sldId id="257"/>
            <p14:sldId id="2537"/>
            <p14:sldId id="2538"/>
            <p14:sldId id="2438"/>
            <p14:sldId id="2453"/>
            <p14:sldId id="2457"/>
            <p14:sldId id="2455"/>
            <p14:sldId id="2527"/>
            <p14:sldId id="2528"/>
            <p14:sldId id="453"/>
            <p14:sldId id="463"/>
            <p14:sldId id="831"/>
            <p14:sldId id="2530"/>
            <p14:sldId id="2459"/>
            <p14:sldId id="2525"/>
            <p14:sldId id="456"/>
            <p14:sldId id="457"/>
            <p14:sldId id="2532"/>
            <p14:sldId id="2461"/>
            <p14:sldId id="2460"/>
            <p14:sldId id="2464"/>
            <p14:sldId id="2448"/>
            <p14:sldId id="2463"/>
            <p14:sldId id="2444"/>
            <p14:sldId id="2456"/>
            <p14:sldId id="2441"/>
            <p14:sldId id="2526"/>
          </p14:sldIdLst>
        </p14:section>
        <p14:section name="Slides pour mail" id="{E1554A97-4102-4198-8649-F38CEB7B26ED}">
          <p14:sldIdLst/>
        </p14:section>
      </p14:sectionLst>
    </p:ext>
    <p:ext uri="{EFAFB233-063F-42B5-8137-9DF3F51BA10A}">
      <p15:sldGuideLst xmlns:p15="http://schemas.microsoft.com/office/powerpoint/2012/main">
        <p15:guide id="6" orient="horz" userDrawn="1">
          <p15:clr>
            <a:srgbClr val="A4A3A4"/>
          </p15:clr>
        </p15:guide>
        <p15:guide id="7" pos="62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B7FDCC-5985-BC98-9DB5-9822398F50F2}" name="Payen De La Garanderie Eléonore (Mme)" initials="EP" userId="S::eleonore.payen-de-la-garanderie@polytechnique.edu::5eaf2fca-6221-4de4-b6ab-56cf6dbcc6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040"/>
    <a:srgbClr val="C40069"/>
    <a:srgbClr val="000000"/>
    <a:srgbClr val="A68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6DB1E-ECB0-8C6B-2C0B-3BB2C33BE968}" v="3" dt="2026-05-18T13:53:47.581"/>
    <p1510:client id="{36FDE622-4DB3-4D39-8877-AFE415A6FF6F}" v="241" dt="2026-05-18T17:42:44.291"/>
    <p1510:client id="{7BDAC714-CFDF-2BD5-3CA4-2103CCC69188}" v="48" dt="2026-05-18T13:51:01.858"/>
    <p1510:client id="{8D530797-78DF-C066-1410-9B23E14CCD85}" v="1" dt="2026-05-18T08:13:31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>
        <p:guide orient="horz"/>
        <p:guide pos="62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30807F-38BD-F940-A217-D9C969B2BC82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602CFDC-BC17-2440-B76D-9E995EC4BF13}">
      <dgm:prSet phldrT="[Texte]" custT="1"/>
      <dgm:spPr>
        <a:solidFill>
          <a:srgbClr val="002E41"/>
        </a:solidFill>
        <a:ln>
          <a:noFill/>
        </a:ln>
        <a:effectLst/>
      </dgm:spPr>
      <dgm:t>
        <a:bodyPr/>
        <a:lstStyle/>
        <a:p>
          <a:r>
            <a:rPr lang="fr-FR" sz="1400" b="1">
              <a:solidFill>
                <a:schemeClr val="bg1"/>
              </a:solidFill>
              <a:latin typeface="Century Gothic"/>
              <a:cs typeface="Century Gothic"/>
            </a:rPr>
            <a:t>Tronc commun</a:t>
          </a:r>
        </a:p>
        <a:p>
          <a:endParaRPr lang="fr-FR" sz="600" b="0" i="1">
            <a:solidFill>
              <a:schemeClr val="bg1"/>
            </a:solidFill>
            <a:latin typeface="Century Gothic"/>
            <a:cs typeface="Century Gothic"/>
          </a:endParaRPr>
        </a:p>
        <a:p>
          <a:r>
            <a:rPr lang="fr-FR" sz="1000" b="0" i="1">
              <a:solidFill>
                <a:schemeClr val="bg1"/>
              </a:solidFill>
              <a:latin typeface="Century Gothic"/>
              <a:cs typeface="Century Gothic"/>
            </a:rPr>
            <a:t>Enseignement scientifique général</a:t>
          </a:r>
        </a:p>
      </dgm:t>
    </dgm:pt>
    <dgm:pt modelId="{71F5A5FB-9CE6-2C40-8C03-86EC315D629A}" type="parTrans" cxnId="{9C9A4D55-8232-AA49-B476-A8BC2F459C98}">
      <dgm:prSet/>
      <dgm:spPr/>
      <dgm:t>
        <a:bodyPr/>
        <a:lstStyle/>
        <a:p>
          <a:endParaRPr lang="fr-FR"/>
        </a:p>
      </dgm:t>
    </dgm:pt>
    <dgm:pt modelId="{13A8B7DA-D5EF-8643-99AA-904BA2A1CA16}" type="sibTrans" cxnId="{9C9A4D55-8232-AA49-B476-A8BC2F459C98}">
      <dgm:prSet/>
      <dgm:spPr/>
      <dgm:t>
        <a:bodyPr/>
        <a:lstStyle/>
        <a:p>
          <a:endParaRPr lang="fr-FR"/>
        </a:p>
      </dgm:t>
    </dgm:pt>
    <dgm:pt modelId="{6D2F6C51-E156-2D4A-9A6E-58C6167FE345}">
      <dgm:prSet phldrT="[Texte]" custT="1"/>
      <dgm:spPr>
        <a:solidFill>
          <a:srgbClr val="002E41"/>
        </a:solidFill>
        <a:ln>
          <a:noFill/>
        </a:ln>
        <a:effectLst/>
      </dgm:spPr>
      <dgm:t>
        <a:bodyPr/>
        <a:lstStyle/>
        <a:p>
          <a:endParaRPr lang="fr-FR" sz="1400" b="1">
            <a:latin typeface="Century Gothic"/>
            <a:cs typeface="Century Gothic"/>
          </a:endParaRPr>
        </a:p>
        <a:p>
          <a:endParaRPr lang="fr-FR" sz="1400" b="1">
            <a:latin typeface="Century Gothic"/>
            <a:cs typeface="Century Gothic"/>
          </a:endParaRPr>
        </a:p>
        <a:p>
          <a:r>
            <a:rPr lang="fr-FR" sz="1400" b="1">
              <a:latin typeface="Century Gothic"/>
              <a:cs typeface="Century Gothic"/>
            </a:rPr>
            <a:t>Formation scientifique pluridisciplinaire</a:t>
          </a:r>
        </a:p>
        <a:p>
          <a:endParaRPr lang="fr-FR" sz="400" b="1">
            <a:latin typeface="Century Gothic"/>
            <a:cs typeface="Century Gothic"/>
          </a:endParaRPr>
        </a:p>
        <a:p>
          <a:r>
            <a:rPr lang="fr-FR" sz="1050" b="0" i="1">
              <a:solidFill>
                <a:schemeClr val="bg1"/>
              </a:solidFill>
              <a:latin typeface="Century Gothic"/>
              <a:cs typeface="Century Gothic"/>
            </a:rPr>
            <a:t>Projet Scientifique Collectif</a:t>
          </a:r>
        </a:p>
        <a:p>
          <a:r>
            <a:rPr lang="fr-FR" sz="1050" b="0" i="1">
              <a:solidFill>
                <a:schemeClr val="bg1"/>
              </a:solidFill>
              <a:latin typeface="Century Gothic"/>
              <a:cs typeface="Century Gothic"/>
            </a:rPr>
            <a:t>Modules appliqués en laboratoire</a:t>
          </a:r>
          <a:endParaRPr lang="fr-FR" sz="1000" b="0" i="1">
            <a:latin typeface="Century Gothic"/>
            <a:cs typeface="Century Gothic"/>
          </a:endParaRPr>
        </a:p>
      </dgm:t>
    </dgm:pt>
    <dgm:pt modelId="{912A24DC-B11F-7241-AE79-7C19938F9F2F}" type="parTrans" cxnId="{6867BB77-8EDD-FD43-BE2B-440662071FA7}">
      <dgm:prSet/>
      <dgm:spPr>
        <a:ln>
          <a:solidFill>
            <a:srgbClr val="003E5C"/>
          </a:solidFill>
        </a:ln>
      </dgm:spPr>
      <dgm:t>
        <a:bodyPr/>
        <a:lstStyle/>
        <a:p>
          <a:endParaRPr lang="fr-FR"/>
        </a:p>
      </dgm:t>
    </dgm:pt>
    <dgm:pt modelId="{1055844D-DD3F-DE4B-9AA2-59B5947E0062}" type="sibTrans" cxnId="{6867BB77-8EDD-FD43-BE2B-440662071FA7}">
      <dgm:prSet/>
      <dgm:spPr/>
      <dgm:t>
        <a:bodyPr/>
        <a:lstStyle/>
        <a:p>
          <a:endParaRPr lang="fr-FR"/>
        </a:p>
      </dgm:t>
    </dgm:pt>
    <dgm:pt modelId="{CAB4DA91-F9AA-2D42-86C9-BBB319EA5999}">
      <dgm:prSet custT="1"/>
      <dgm:spPr>
        <a:solidFill>
          <a:srgbClr val="002E41"/>
        </a:solidFill>
        <a:ln>
          <a:solidFill>
            <a:srgbClr val="FFFFFF"/>
          </a:solidFill>
        </a:ln>
        <a:effectLst/>
      </dgm:spPr>
      <dgm:t>
        <a:bodyPr/>
        <a:lstStyle/>
        <a:p>
          <a:endParaRPr lang="fr-FR" sz="1400" b="1">
            <a:latin typeface="Century Gothic"/>
            <a:cs typeface="Century Gothic"/>
          </a:endParaRPr>
        </a:p>
        <a:p>
          <a:endParaRPr lang="fr-FR" sz="1400" b="1">
            <a:latin typeface="Century Gothic"/>
            <a:cs typeface="Century Gothic"/>
          </a:endParaRPr>
        </a:p>
        <a:p>
          <a:endParaRPr lang="fr-FR" sz="1400" b="1">
            <a:latin typeface="Century Gothic"/>
            <a:cs typeface="Century Gothic"/>
          </a:endParaRPr>
        </a:p>
        <a:p>
          <a:r>
            <a:rPr lang="fr-FR" sz="1400" b="1">
              <a:latin typeface="Century Gothic"/>
              <a:cs typeface="Century Gothic"/>
            </a:rPr>
            <a:t>Programme d’approfondissement</a:t>
          </a:r>
        </a:p>
        <a:p>
          <a:endParaRPr lang="fr-FR" sz="1400" b="1">
            <a:latin typeface="Century Gothic"/>
            <a:cs typeface="Century Gothic"/>
          </a:endParaRPr>
        </a:p>
        <a:p>
          <a:endParaRPr lang="fr-FR" sz="1400" b="1">
            <a:latin typeface="Century Gothic"/>
            <a:cs typeface="Century Gothic"/>
          </a:endParaRPr>
        </a:p>
        <a:p>
          <a:endParaRPr lang="fr-FR" sz="1400" b="1">
            <a:latin typeface="Century Gothic"/>
            <a:cs typeface="Century Gothic"/>
          </a:endParaRPr>
        </a:p>
      </dgm:t>
    </dgm:pt>
    <dgm:pt modelId="{923972F1-CB2B-7949-866A-0933D9ABACD9}" type="parTrans" cxnId="{866F5A34-060B-CB44-859C-4A7A58C30DAD}">
      <dgm:prSet/>
      <dgm:spPr>
        <a:ln>
          <a:solidFill>
            <a:srgbClr val="003E5C"/>
          </a:solidFill>
        </a:ln>
      </dgm:spPr>
      <dgm:t>
        <a:bodyPr/>
        <a:lstStyle/>
        <a:p>
          <a:endParaRPr lang="fr-FR"/>
        </a:p>
      </dgm:t>
    </dgm:pt>
    <dgm:pt modelId="{8BB9700B-426D-3745-B00B-348869324AA4}" type="sibTrans" cxnId="{866F5A34-060B-CB44-859C-4A7A58C30DAD}">
      <dgm:prSet/>
      <dgm:spPr/>
      <dgm:t>
        <a:bodyPr/>
        <a:lstStyle/>
        <a:p>
          <a:endParaRPr lang="fr-FR"/>
        </a:p>
      </dgm:t>
    </dgm:pt>
    <dgm:pt modelId="{EF057E89-72B4-324A-92EF-4A9F7C24428B}">
      <dgm:prSet custT="1"/>
      <dgm:spPr>
        <a:solidFill>
          <a:srgbClr val="93793D"/>
        </a:solidFill>
        <a:ln>
          <a:solidFill>
            <a:srgbClr val="93793D"/>
          </a:solidFill>
        </a:ln>
        <a:effectLst/>
      </dgm:spPr>
      <dgm:t>
        <a:bodyPr/>
        <a:lstStyle/>
        <a:p>
          <a:r>
            <a:rPr lang="fr-FR" sz="1200" b="0" i="0">
              <a:solidFill>
                <a:schemeClr val="bg1"/>
              </a:solidFill>
              <a:latin typeface="Century Gothic"/>
              <a:cs typeface="Century Gothic"/>
            </a:rPr>
            <a:t>Corps de l’État</a:t>
          </a:r>
        </a:p>
      </dgm:t>
    </dgm:pt>
    <dgm:pt modelId="{EDDE859F-BD04-284B-A428-80AF4C6CAA10}" type="parTrans" cxnId="{6F08E654-D3A7-784F-A7FD-08B94644767B}">
      <dgm:prSet/>
      <dgm:spPr>
        <a:ln>
          <a:solidFill>
            <a:srgbClr val="002A3A"/>
          </a:solidFill>
        </a:ln>
      </dgm:spPr>
      <dgm:t>
        <a:bodyPr/>
        <a:lstStyle/>
        <a:p>
          <a:endParaRPr lang="fr-FR"/>
        </a:p>
      </dgm:t>
    </dgm:pt>
    <dgm:pt modelId="{8098D283-D68D-7A4B-B8A6-3CF5CF154EB8}" type="sibTrans" cxnId="{6F08E654-D3A7-784F-A7FD-08B94644767B}">
      <dgm:prSet/>
      <dgm:spPr/>
      <dgm:t>
        <a:bodyPr/>
        <a:lstStyle/>
        <a:p>
          <a:endParaRPr lang="fr-FR"/>
        </a:p>
      </dgm:t>
    </dgm:pt>
    <dgm:pt modelId="{80C95301-2B23-C648-B411-5396584CDA7F}">
      <dgm:prSet custT="1"/>
      <dgm:spPr>
        <a:solidFill>
          <a:srgbClr val="93793D"/>
        </a:solidFill>
        <a:effectLst/>
      </dgm:spPr>
      <dgm:t>
        <a:bodyPr/>
        <a:lstStyle/>
        <a:p>
          <a:r>
            <a:rPr lang="fr-FR" sz="1200">
              <a:latin typeface="Century Gothic"/>
              <a:cs typeface="Century Gothic"/>
            </a:rPr>
            <a:t>Ecole d’ingénieur en France</a:t>
          </a:r>
        </a:p>
      </dgm:t>
    </dgm:pt>
    <dgm:pt modelId="{37241FAE-57EB-E942-9F6A-71E6B895D110}" type="parTrans" cxnId="{7E39C01D-DC9A-AF47-8964-0E72A710B1A6}">
      <dgm:prSet/>
      <dgm:spPr>
        <a:ln>
          <a:solidFill>
            <a:srgbClr val="003E5C"/>
          </a:solidFill>
        </a:ln>
      </dgm:spPr>
      <dgm:t>
        <a:bodyPr/>
        <a:lstStyle/>
        <a:p>
          <a:endParaRPr lang="fr-FR"/>
        </a:p>
      </dgm:t>
    </dgm:pt>
    <dgm:pt modelId="{275E47B0-B303-F74A-A49E-4504713075D6}" type="sibTrans" cxnId="{7E39C01D-DC9A-AF47-8964-0E72A710B1A6}">
      <dgm:prSet/>
      <dgm:spPr/>
      <dgm:t>
        <a:bodyPr/>
        <a:lstStyle/>
        <a:p>
          <a:endParaRPr lang="fr-FR"/>
        </a:p>
      </dgm:t>
    </dgm:pt>
    <dgm:pt modelId="{F762AB6A-88BD-6548-A768-0CB417D57AF0}">
      <dgm:prSet custT="1"/>
      <dgm:spPr>
        <a:solidFill>
          <a:srgbClr val="93793D"/>
        </a:solidFill>
        <a:ln>
          <a:noFill/>
        </a:ln>
        <a:effectLst/>
      </dgm:spPr>
      <dgm:t>
        <a:bodyPr/>
        <a:lstStyle/>
        <a:p>
          <a:r>
            <a:rPr lang="fr-FR" sz="1200">
              <a:latin typeface="Century Gothic"/>
              <a:cs typeface="Century Gothic"/>
            </a:rPr>
            <a:t>Master en France </a:t>
          </a:r>
        </a:p>
        <a:p>
          <a:r>
            <a:rPr lang="fr-FR" sz="1200">
              <a:latin typeface="Century Gothic"/>
              <a:cs typeface="Century Gothic"/>
            </a:rPr>
            <a:t>ou à l’étranger</a:t>
          </a:r>
          <a:endParaRPr lang="fr-FR" sz="1200">
            <a:solidFill>
              <a:schemeClr val="bg1"/>
            </a:solidFill>
            <a:latin typeface="Century Gothic"/>
            <a:cs typeface="Century Gothic"/>
          </a:endParaRPr>
        </a:p>
      </dgm:t>
    </dgm:pt>
    <dgm:pt modelId="{71778383-7374-7644-AC23-2330041C1D93}" type="sibTrans" cxnId="{28F8F0F4-AD9B-F84A-B8C9-7878079F1599}">
      <dgm:prSet/>
      <dgm:spPr/>
      <dgm:t>
        <a:bodyPr/>
        <a:lstStyle/>
        <a:p>
          <a:endParaRPr lang="fr-FR"/>
        </a:p>
      </dgm:t>
    </dgm:pt>
    <dgm:pt modelId="{5BCA3566-A116-0949-A4F9-6E56F68E8E3F}" type="parTrans" cxnId="{28F8F0F4-AD9B-F84A-B8C9-7878079F1599}">
      <dgm:prSet/>
      <dgm:spPr>
        <a:ln>
          <a:solidFill>
            <a:srgbClr val="002A3A"/>
          </a:solidFill>
        </a:ln>
      </dgm:spPr>
      <dgm:t>
        <a:bodyPr/>
        <a:lstStyle/>
        <a:p>
          <a:endParaRPr lang="fr-FR"/>
        </a:p>
      </dgm:t>
    </dgm:pt>
    <dgm:pt modelId="{56BDDF39-03DD-D847-98C9-599F00389308}" type="pres">
      <dgm:prSet presAssocID="{1930807F-38BD-F940-A217-D9C969B2BC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B84A8DF-E182-2C4B-A6B8-E2F63E52A75F}" type="pres">
      <dgm:prSet presAssocID="{8602CFDC-BC17-2440-B76D-9E995EC4BF13}" presName="hierRoot1" presStyleCnt="0">
        <dgm:presLayoutVars>
          <dgm:hierBranch val="init"/>
        </dgm:presLayoutVars>
      </dgm:prSet>
      <dgm:spPr/>
    </dgm:pt>
    <dgm:pt modelId="{A0D95CF6-138F-BB4B-A31E-5667A85D0D46}" type="pres">
      <dgm:prSet presAssocID="{8602CFDC-BC17-2440-B76D-9E995EC4BF13}" presName="rootComposite1" presStyleCnt="0"/>
      <dgm:spPr/>
    </dgm:pt>
    <dgm:pt modelId="{09AC2875-FC41-694C-92FF-E92B8E4153AC}" type="pres">
      <dgm:prSet presAssocID="{8602CFDC-BC17-2440-B76D-9E995EC4BF13}" presName="rootText1" presStyleLbl="node0" presStyleIdx="0" presStyleCnt="1" custScaleX="73137" custScaleY="171030">
        <dgm:presLayoutVars>
          <dgm:chPref val="3"/>
        </dgm:presLayoutVars>
      </dgm:prSet>
      <dgm:spPr/>
    </dgm:pt>
    <dgm:pt modelId="{BD9440E8-6DB7-E64B-9D3F-081048A24146}" type="pres">
      <dgm:prSet presAssocID="{8602CFDC-BC17-2440-B76D-9E995EC4BF13}" presName="rootConnector1" presStyleLbl="node1" presStyleIdx="0" presStyleCnt="0"/>
      <dgm:spPr/>
    </dgm:pt>
    <dgm:pt modelId="{F12AE467-451A-2645-AE99-5CBC9E513A41}" type="pres">
      <dgm:prSet presAssocID="{8602CFDC-BC17-2440-B76D-9E995EC4BF13}" presName="hierChild2" presStyleCnt="0"/>
      <dgm:spPr/>
    </dgm:pt>
    <dgm:pt modelId="{95A086C3-0AB4-AA4D-936E-8F29F8856ED6}" type="pres">
      <dgm:prSet presAssocID="{912A24DC-B11F-7241-AE79-7C19938F9F2F}" presName="Name64" presStyleLbl="parChTrans1D2" presStyleIdx="0" presStyleCnt="1"/>
      <dgm:spPr/>
    </dgm:pt>
    <dgm:pt modelId="{6B4784D8-FF7D-274C-82F4-DB5F9151ECD3}" type="pres">
      <dgm:prSet presAssocID="{6D2F6C51-E156-2D4A-9A6E-58C6167FE345}" presName="hierRoot2" presStyleCnt="0">
        <dgm:presLayoutVars>
          <dgm:hierBranch val="init"/>
        </dgm:presLayoutVars>
      </dgm:prSet>
      <dgm:spPr/>
    </dgm:pt>
    <dgm:pt modelId="{1BC27EBC-98D0-CA43-8E88-ABBA80CB82D7}" type="pres">
      <dgm:prSet presAssocID="{6D2F6C51-E156-2D4A-9A6E-58C6167FE345}" presName="rootComposite" presStyleCnt="0"/>
      <dgm:spPr/>
    </dgm:pt>
    <dgm:pt modelId="{A931B13E-4D4E-5245-BCAF-C514828B385F}" type="pres">
      <dgm:prSet presAssocID="{6D2F6C51-E156-2D4A-9A6E-58C6167FE345}" presName="rootText" presStyleLbl="node2" presStyleIdx="0" presStyleCnt="1" custScaleX="73137" custScaleY="171895" custLinFactNeighborX="-9178">
        <dgm:presLayoutVars>
          <dgm:chPref val="3"/>
        </dgm:presLayoutVars>
      </dgm:prSet>
      <dgm:spPr/>
    </dgm:pt>
    <dgm:pt modelId="{88C7F32A-8005-DC4C-B7E8-9E2B89AE8A1E}" type="pres">
      <dgm:prSet presAssocID="{6D2F6C51-E156-2D4A-9A6E-58C6167FE345}" presName="rootConnector" presStyleLbl="node2" presStyleIdx="0" presStyleCnt="1"/>
      <dgm:spPr/>
    </dgm:pt>
    <dgm:pt modelId="{E633F1B0-E77C-DD4A-B208-1C86509602CA}" type="pres">
      <dgm:prSet presAssocID="{6D2F6C51-E156-2D4A-9A6E-58C6167FE345}" presName="hierChild4" presStyleCnt="0"/>
      <dgm:spPr/>
    </dgm:pt>
    <dgm:pt modelId="{C710F194-1126-8241-879F-F6214365BB17}" type="pres">
      <dgm:prSet presAssocID="{923972F1-CB2B-7949-866A-0933D9ABACD9}" presName="Name64" presStyleLbl="parChTrans1D3" presStyleIdx="0" presStyleCnt="1"/>
      <dgm:spPr/>
    </dgm:pt>
    <dgm:pt modelId="{1B10F5AE-E3E4-134F-A028-1B63BFCC03A2}" type="pres">
      <dgm:prSet presAssocID="{CAB4DA91-F9AA-2D42-86C9-BBB319EA5999}" presName="hierRoot2" presStyleCnt="0">
        <dgm:presLayoutVars>
          <dgm:hierBranch val="init"/>
        </dgm:presLayoutVars>
      </dgm:prSet>
      <dgm:spPr/>
    </dgm:pt>
    <dgm:pt modelId="{51A009C4-6270-4744-8268-7B8DCA3A5D2F}" type="pres">
      <dgm:prSet presAssocID="{CAB4DA91-F9AA-2D42-86C9-BBB319EA5999}" presName="rootComposite" presStyleCnt="0"/>
      <dgm:spPr/>
    </dgm:pt>
    <dgm:pt modelId="{57AA3EB6-8F19-7D4C-BA95-6126D12D57A9}" type="pres">
      <dgm:prSet presAssocID="{CAB4DA91-F9AA-2D42-86C9-BBB319EA5999}" presName="rootText" presStyleLbl="node3" presStyleIdx="0" presStyleCnt="1" custScaleX="73137" custScaleY="171030" custLinFactNeighborX="-19227">
        <dgm:presLayoutVars>
          <dgm:chPref val="3"/>
        </dgm:presLayoutVars>
      </dgm:prSet>
      <dgm:spPr/>
    </dgm:pt>
    <dgm:pt modelId="{638FB17A-5856-4045-8A64-3C2734609F22}" type="pres">
      <dgm:prSet presAssocID="{CAB4DA91-F9AA-2D42-86C9-BBB319EA5999}" presName="rootConnector" presStyleLbl="node3" presStyleIdx="0" presStyleCnt="1"/>
      <dgm:spPr/>
    </dgm:pt>
    <dgm:pt modelId="{D1533CCD-A797-D943-B2A6-D4D138C28989}" type="pres">
      <dgm:prSet presAssocID="{CAB4DA91-F9AA-2D42-86C9-BBB319EA5999}" presName="hierChild4" presStyleCnt="0"/>
      <dgm:spPr/>
    </dgm:pt>
    <dgm:pt modelId="{6F863DF1-6574-4344-9F46-ACDAB8EA324D}" type="pres">
      <dgm:prSet presAssocID="{EDDE859F-BD04-284B-A428-80AF4C6CAA10}" presName="Name64" presStyleLbl="parChTrans1D4" presStyleIdx="0" presStyleCnt="3"/>
      <dgm:spPr/>
    </dgm:pt>
    <dgm:pt modelId="{DC6D5813-8BC3-E84E-A45E-E0004D45C5FE}" type="pres">
      <dgm:prSet presAssocID="{EF057E89-72B4-324A-92EF-4A9F7C24428B}" presName="hierRoot2" presStyleCnt="0">
        <dgm:presLayoutVars>
          <dgm:hierBranch val="init"/>
        </dgm:presLayoutVars>
      </dgm:prSet>
      <dgm:spPr/>
    </dgm:pt>
    <dgm:pt modelId="{589E8F80-2167-8148-92C6-68A5377526E5}" type="pres">
      <dgm:prSet presAssocID="{EF057E89-72B4-324A-92EF-4A9F7C24428B}" presName="rootComposite" presStyleCnt="0"/>
      <dgm:spPr/>
    </dgm:pt>
    <dgm:pt modelId="{41DE9CA9-A4CE-ED49-812D-DF2383A9CF4E}" type="pres">
      <dgm:prSet presAssocID="{EF057E89-72B4-324A-92EF-4A9F7C24428B}" presName="rootText" presStyleLbl="node4" presStyleIdx="0" presStyleCnt="3" custScaleX="73137" custScaleY="73139" custLinFactNeighborX="23693">
        <dgm:presLayoutVars>
          <dgm:chPref val="3"/>
        </dgm:presLayoutVars>
      </dgm:prSet>
      <dgm:spPr/>
    </dgm:pt>
    <dgm:pt modelId="{6FE3F384-4A09-344E-A873-A7C2B5741B2E}" type="pres">
      <dgm:prSet presAssocID="{EF057E89-72B4-324A-92EF-4A9F7C24428B}" presName="rootConnector" presStyleLbl="node4" presStyleIdx="0" presStyleCnt="3"/>
      <dgm:spPr/>
    </dgm:pt>
    <dgm:pt modelId="{53C2BAE5-65D2-D94C-AF66-8F026785AF5D}" type="pres">
      <dgm:prSet presAssocID="{EF057E89-72B4-324A-92EF-4A9F7C24428B}" presName="hierChild4" presStyleCnt="0"/>
      <dgm:spPr/>
    </dgm:pt>
    <dgm:pt modelId="{6EB7C760-2429-2544-AFFF-923CDB05A908}" type="pres">
      <dgm:prSet presAssocID="{EF057E89-72B4-324A-92EF-4A9F7C24428B}" presName="hierChild5" presStyleCnt="0"/>
      <dgm:spPr/>
    </dgm:pt>
    <dgm:pt modelId="{3A53B353-DC44-0249-85E7-CAB446454647}" type="pres">
      <dgm:prSet presAssocID="{37241FAE-57EB-E942-9F6A-71E6B895D110}" presName="Name64" presStyleLbl="parChTrans1D4" presStyleIdx="1" presStyleCnt="3"/>
      <dgm:spPr/>
    </dgm:pt>
    <dgm:pt modelId="{63937A37-3869-3640-8E01-01076D54BBF2}" type="pres">
      <dgm:prSet presAssocID="{80C95301-2B23-C648-B411-5396584CDA7F}" presName="hierRoot2" presStyleCnt="0">
        <dgm:presLayoutVars>
          <dgm:hierBranch val="init"/>
        </dgm:presLayoutVars>
      </dgm:prSet>
      <dgm:spPr/>
    </dgm:pt>
    <dgm:pt modelId="{0019C9C8-4536-2844-BF47-8981CA67EB11}" type="pres">
      <dgm:prSet presAssocID="{80C95301-2B23-C648-B411-5396584CDA7F}" presName="rootComposite" presStyleCnt="0"/>
      <dgm:spPr/>
    </dgm:pt>
    <dgm:pt modelId="{543A9FCD-B32E-0646-9D10-385116634A3C}" type="pres">
      <dgm:prSet presAssocID="{80C95301-2B23-C648-B411-5396584CDA7F}" presName="rootText" presStyleLbl="node4" presStyleIdx="1" presStyleCnt="3" custScaleX="73137" custScaleY="73139" custLinFactNeighborX="23693">
        <dgm:presLayoutVars>
          <dgm:chPref val="3"/>
        </dgm:presLayoutVars>
      </dgm:prSet>
      <dgm:spPr/>
    </dgm:pt>
    <dgm:pt modelId="{AA2C8E03-61B4-7841-9311-A19EF65D3808}" type="pres">
      <dgm:prSet presAssocID="{80C95301-2B23-C648-B411-5396584CDA7F}" presName="rootConnector" presStyleLbl="node4" presStyleIdx="1" presStyleCnt="3"/>
      <dgm:spPr/>
    </dgm:pt>
    <dgm:pt modelId="{7286C3C7-05F3-964C-B095-CA20EDC68E98}" type="pres">
      <dgm:prSet presAssocID="{80C95301-2B23-C648-B411-5396584CDA7F}" presName="hierChild4" presStyleCnt="0"/>
      <dgm:spPr/>
    </dgm:pt>
    <dgm:pt modelId="{7A3B50AB-3232-C34C-8E18-D20B718276FE}" type="pres">
      <dgm:prSet presAssocID="{80C95301-2B23-C648-B411-5396584CDA7F}" presName="hierChild5" presStyleCnt="0"/>
      <dgm:spPr/>
    </dgm:pt>
    <dgm:pt modelId="{8B1F639F-0A57-4E45-AE49-9EC330FECB38}" type="pres">
      <dgm:prSet presAssocID="{5BCA3566-A116-0949-A4F9-6E56F68E8E3F}" presName="Name64" presStyleLbl="parChTrans1D4" presStyleIdx="2" presStyleCnt="3"/>
      <dgm:spPr/>
    </dgm:pt>
    <dgm:pt modelId="{B9663FC3-F239-D846-90CE-9EC82A6D1D25}" type="pres">
      <dgm:prSet presAssocID="{F762AB6A-88BD-6548-A768-0CB417D57AF0}" presName="hierRoot2" presStyleCnt="0">
        <dgm:presLayoutVars>
          <dgm:hierBranch val="init"/>
        </dgm:presLayoutVars>
      </dgm:prSet>
      <dgm:spPr/>
    </dgm:pt>
    <dgm:pt modelId="{177D9A43-781D-1449-A228-18EC09149386}" type="pres">
      <dgm:prSet presAssocID="{F762AB6A-88BD-6548-A768-0CB417D57AF0}" presName="rootComposite" presStyleCnt="0"/>
      <dgm:spPr/>
    </dgm:pt>
    <dgm:pt modelId="{2F712EB4-77F8-324A-B8BC-54F26E415EAF}" type="pres">
      <dgm:prSet presAssocID="{F762AB6A-88BD-6548-A768-0CB417D57AF0}" presName="rootText" presStyleLbl="node4" presStyleIdx="2" presStyleCnt="3" custScaleX="73137" custScaleY="73139" custLinFactNeighborX="23693">
        <dgm:presLayoutVars>
          <dgm:chPref val="3"/>
        </dgm:presLayoutVars>
      </dgm:prSet>
      <dgm:spPr/>
    </dgm:pt>
    <dgm:pt modelId="{849EF157-6629-BD41-84E7-2CCF565A15ED}" type="pres">
      <dgm:prSet presAssocID="{F762AB6A-88BD-6548-A768-0CB417D57AF0}" presName="rootConnector" presStyleLbl="node4" presStyleIdx="2" presStyleCnt="3"/>
      <dgm:spPr/>
    </dgm:pt>
    <dgm:pt modelId="{CBCD5F4D-7C82-7141-B4C1-D1EA75999FC1}" type="pres">
      <dgm:prSet presAssocID="{F762AB6A-88BD-6548-A768-0CB417D57AF0}" presName="hierChild4" presStyleCnt="0"/>
      <dgm:spPr/>
    </dgm:pt>
    <dgm:pt modelId="{2BAF652E-0E88-D840-B62F-5B9187B0CF54}" type="pres">
      <dgm:prSet presAssocID="{F762AB6A-88BD-6548-A768-0CB417D57AF0}" presName="hierChild5" presStyleCnt="0"/>
      <dgm:spPr/>
    </dgm:pt>
    <dgm:pt modelId="{BCA2182F-2806-5645-8603-B2353923FF5D}" type="pres">
      <dgm:prSet presAssocID="{CAB4DA91-F9AA-2D42-86C9-BBB319EA5999}" presName="hierChild5" presStyleCnt="0"/>
      <dgm:spPr/>
    </dgm:pt>
    <dgm:pt modelId="{2ED19071-73A2-B447-A4F2-0C3BC1F04F2B}" type="pres">
      <dgm:prSet presAssocID="{6D2F6C51-E156-2D4A-9A6E-58C6167FE345}" presName="hierChild5" presStyleCnt="0"/>
      <dgm:spPr/>
    </dgm:pt>
    <dgm:pt modelId="{F0176D62-21DE-6843-826A-A46B052C41BF}" type="pres">
      <dgm:prSet presAssocID="{8602CFDC-BC17-2440-B76D-9E995EC4BF13}" presName="hierChild3" presStyleCnt="0"/>
      <dgm:spPr/>
    </dgm:pt>
  </dgm:ptLst>
  <dgm:cxnLst>
    <dgm:cxn modelId="{37358F01-FE04-7341-8BE2-BE2400764096}" type="presOf" srcId="{8602CFDC-BC17-2440-B76D-9E995EC4BF13}" destId="{09AC2875-FC41-694C-92FF-E92B8E4153AC}" srcOrd="0" destOrd="0" presId="urn:microsoft.com/office/officeart/2009/3/layout/HorizontalOrganizationChart"/>
    <dgm:cxn modelId="{7E39C01D-DC9A-AF47-8964-0E72A710B1A6}" srcId="{CAB4DA91-F9AA-2D42-86C9-BBB319EA5999}" destId="{80C95301-2B23-C648-B411-5396584CDA7F}" srcOrd="1" destOrd="0" parTransId="{37241FAE-57EB-E942-9F6A-71E6B895D110}" sibTransId="{275E47B0-B303-F74A-A49E-4504713075D6}"/>
    <dgm:cxn modelId="{3CF9B41F-ED87-5648-9243-7ECFCF8A38E6}" type="presOf" srcId="{CAB4DA91-F9AA-2D42-86C9-BBB319EA5999}" destId="{638FB17A-5856-4045-8A64-3C2734609F22}" srcOrd="1" destOrd="0" presId="urn:microsoft.com/office/officeart/2009/3/layout/HorizontalOrganizationChart"/>
    <dgm:cxn modelId="{17320729-5D3F-CB48-B76B-DD11BE548E4A}" type="presOf" srcId="{EDDE859F-BD04-284B-A428-80AF4C6CAA10}" destId="{6F863DF1-6574-4344-9F46-ACDAB8EA324D}" srcOrd="0" destOrd="0" presId="urn:microsoft.com/office/officeart/2009/3/layout/HorizontalOrganizationChart"/>
    <dgm:cxn modelId="{B16F1A2A-0945-1244-842D-3DB3B54CAB15}" type="presOf" srcId="{5BCA3566-A116-0949-A4F9-6E56F68E8E3F}" destId="{8B1F639F-0A57-4E45-AE49-9EC330FECB38}" srcOrd="0" destOrd="0" presId="urn:microsoft.com/office/officeart/2009/3/layout/HorizontalOrganizationChart"/>
    <dgm:cxn modelId="{23E60E33-E10C-D342-8822-70BA4552A7F4}" type="presOf" srcId="{EF057E89-72B4-324A-92EF-4A9F7C24428B}" destId="{41DE9CA9-A4CE-ED49-812D-DF2383A9CF4E}" srcOrd="0" destOrd="0" presId="urn:microsoft.com/office/officeart/2009/3/layout/HorizontalOrganizationChart"/>
    <dgm:cxn modelId="{866F5A34-060B-CB44-859C-4A7A58C30DAD}" srcId="{6D2F6C51-E156-2D4A-9A6E-58C6167FE345}" destId="{CAB4DA91-F9AA-2D42-86C9-BBB319EA5999}" srcOrd="0" destOrd="0" parTransId="{923972F1-CB2B-7949-866A-0933D9ABACD9}" sibTransId="{8BB9700B-426D-3745-B00B-348869324AA4}"/>
    <dgm:cxn modelId="{85257C69-4A08-4742-836D-E018C704F374}" type="presOf" srcId="{6D2F6C51-E156-2D4A-9A6E-58C6167FE345}" destId="{A931B13E-4D4E-5245-BCAF-C514828B385F}" srcOrd="0" destOrd="0" presId="urn:microsoft.com/office/officeart/2009/3/layout/HorizontalOrganizationChart"/>
    <dgm:cxn modelId="{9333ED50-D2BA-0D40-BFD4-68B615A0DFE7}" type="presOf" srcId="{37241FAE-57EB-E942-9F6A-71E6B895D110}" destId="{3A53B353-DC44-0249-85E7-CAB446454647}" srcOrd="0" destOrd="0" presId="urn:microsoft.com/office/officeart/2009/3/layout/HorizontalOrganizationChart"/>
    <dgm:cxn modelId="{6F08E654-D3A7-784F-A7FD-08B94644767B}" srcId="{CAB4DA91-F9AA-2D42-86C9-BBB319EA5999}" destId="{EF057E89-72B4-324A-92EF-4A9F7C24428B}" srcOrd="0" destOrd="0" parTransId="{EDDE859F-BD04-284B-A428-80AF4C6CAA10}" sibTransId="{8098D283-D68D-7A4B-B8A6-3CF5CF154EB8}"/>
    <dgm:cxn modelId="{9C9A4D55-8232-AA49-B476-A8BC2F459C98}" srcId="{1930807F-38BD-F940-A217-D9C969B2BC82}" destId="{8602CFDC-BC17-2440-B76D-9E995EC4BF13}" srcOrd="0" destOrd="0" parTransId="{71F5A5FB-9CE6-2C40-8C03-86EC315D629A}" sibTransId="{13A8B7DA-D5EF-8643-99AA-904BA2A1CA16}"/>
    <dgm:cxn modelId="{7B5C9755-FC08-4D48-8912-C996CC0901A7}" type="presOf" srcId="{80C95301-2B23-C648-B411-5396584CDA7F}" destId="{AA2C8E03-61B4-7841-9311-A19EF65D3808}" srcOrd="1" destOrd="0" presId="urn:microsoft.com/office/officeart/2009/3/layout/HorizontalOrganizationChart"/>
    <dgm:cxn modelId="{6867BB77-8EDD-FD43-BE2B-440662071FA7}" srcId="{8602CFDC-BC17-2440-B76D-9E995EC4BF13}" destId="{6D2F6C51-E156-2D4A-9A6E-58C6167FE345}" srcOrd="0" destOrd="0" parTransId="{912A24DC-B11F-7241-AE79-7C19938F9F2F}" sibTransId="{1055844D-DD3F-DE4B-9AA2-59B5947E0062}"/>
    <dgm:cxn modelId="{3A41385A-44BB-1541-B8A8-0DA68A06F8EB}" type="presOf" srcId="{8602CFDC-BC17-2440-B76D-9E995EC4BF13}" destId="{BD9440E8-6DB7-E64B-9D3F-081048A24146}" srcOrd="1" destOrd="0" presId="urn:microsoft.com/office/officeart/2009/3/layout/HorizontalOrganizationChart"/>
    <dgm:cxn modelId="{61445BA9-CAD2-DE41-8819-A69D350B134E}" type="presOf" srcId="{F762AB6A-88BD-6548-A768-0CB417D57AF0}" destId="{2F712EB4-77F8-324A-B8BC-54F26E415EAF}" srcOrd="0" destOrd="0" presId="urn:microsoft.com/office/officeart/2009/3/layout/HorizontalOrganizationChart"/>
    <dgm:cxn modelId="{85EFA9AB-549B-0946-8635-86A13A3F1D92}" type="presOf" srcId="{EF057E89-72B4-324A-92EF-4A9F7C24428B}" destId="{6FE3F384-4A09-344E-A873-A7C2B5741B2E}" srcOrd="1" destOrd="0" presId="urn:microsoft.com/office/officeart/2009/3/layout/HorizontalOrganizationChart"/>
    <dgm:cxn modelId="{D73D8BAD-6CD7-0E47-ACD6-C045391F7DD1}" type="presOf" srcId="{1930807F-38BD-F940-A217-D9C969B2BC82}" destId="{56BDDF39-03DD-D847-98C9-599F00389308}" srcOrd="0" destOrd="0" presId="urn:microsoft.com/office/officeart/2009/3/layout/HorizontalOrganizationChart"/>
    <dgm:cxn modelId="{3C9ABCC7-E899-114C-8FEC-276234BDDA71}" type="presOf" srcId="{F762AB6A-88BD-6548-A768-0CB417D57AF0}" destId="{849EF157-6629-BD41-84E7-2CCF565A15ED}" srcOrd="1" destOrd="0" presId="urn:microsoft.com/office/officeart/2009/3/layout/HorizontalOrganizationChart"/>
    <dgm:cxn modelId="{565403C9-A7AF-A946-806E-BB47B84B1E66}" type="presOf" srcId="{6D2F6C51-E156-2D4A-9A6E-58C6167FE345}" destId="{88C7F32A-8005-DC4C-B7E8-9E2B89AE8A1E}" srcOrd="1" destOrd="0" presId="urn:microsoft.com/office/officeart/2009/3/layout/HorizontalOrganizationChart"/>
    <dgm:cxn modelId="{CECE1CE9-7C5F-1D48-94DC-C7ED840B450C}" type="presOf" srcId="{923972F1-CB2B-7949-866A-0933D9ABACD9}" destId="{C710F194-1126-8241-879F-F6214365BB17}" srcOrd="0" destOrd="0" presId="urn:microsoft.com/office/officeart/2009/3/layout/HorizontalOrganizationChart"/>
    <dgm:cxn modelId="{4DA9EEF1-FA1D-4544-9DB3-641F1939C6EC}" type="presOf" srcId="{80C95301-2B23-C648-B411-5396584CDA7F}" destId="{543A9FCD-B32E-0646-9D10-385116634A3C}" srcOrd="0" destOrd="0" presId="urn:microsoft.com/office/officeart/2009/3/layout/HorizontalOrganizationChart"/>
    <dgm:cxn modelId="{28F8F0F4-AD9B-F84A-B8C9-7878079F1599}" srcId="{CAB4DA91-F9AA-2D42-86C9-BBB319EA5999}" destId="{F762AB6A-88BD-6548-A768-0CB417D57AF0}" srcOrd="2" destOrd="0" parTransId="{5BCA3566-A116-0949-A4F9-6E56F68E8E3F}" sibTransId="{71778383-7374-7644-AC23-2330041C1D93}"/>
    <dgm:cxn modelId="{1B8A54FC-29A6-E743-865D-C36703355B40}" type="presOf" srcId="{CAB4DA91-F9AA-2D42-86C9-BBB319EA5999}" destId="{57AA3EB6-8F19-7D4C-BA95-6126D12D57A9}" srcOrd="0" destOrd="0" presId="urn:microsoft.com/office/officeart/2009/3/layout/HorizontalOrganizationChart"/>
    <dgm:cxn modelId="{E6393EFF-A32B-F945-836D-801C449FB0B5}" type="presOf" srcId="{912A24DC-B11F-7241-AE79-7C19938F9F2F}" destId="{95A086C3-0AB4-AA4D-936E-8F29F8856ED6}" srcOrd="0" destOrd="0" presId="urn:microsoft.com/office/officeart/2009/3/layout/HorizontalOrganizationChart"/>
    <dgm:cxn modelId="{7CAD8A29-494A-BC45-9256-DD85C434209F}" type="presParOf" srcId="{56BDDF39-03DD-D847-98C9-599F00389308}" destId="{DB84A8DF-E182-2C4B-A6B8-E2F63E52A75F}" srcOrd="0" destOrd="0" presId="urn:microsoft.com/office/officeart/2009/3/layout/HorizontalOrganizationChart"/>
    <dgm:cxn modelId="{D2CBB977-197F-764D-947F-383FA02066CE}" type="presParOf" srcId="{DB84A8DF-E182-2C4B-A6B8-E2F63E52A75F}" destId="{A0D95CF6-138F-BB4B-A31E-5667A85D0D46}" srcOrd="0" destOrd="0" presId="urn:microsoft.com/office/officeart/2009/3/layout/HorizontalOrganizationChart"/>
    <dgm:cxn modelId="{E6A300A5-381D-024E-ACCC-7FA431069493}" type="presParOf" srcId="{A0D95CF6-138F-BB4B-A31E-5667A85D0D46}" destId="{09AC2875-FC41-694C-92FF-E92B8E4153AC}" srcOrd="0" destOrd="0" presId="urn:microsoft.com/office/officeart/2009/3/layout/HorizontalOrganizationChart"/>
    <dgm:cxn modelId="{4ED19FBA-0A5F-4549-8F10-7A43F3501084}" type="presParOf" srcId="{A0D95CF6-138F-BB4B-A31E-5667A85D0D46}" destId="{BD9440E8-6DB7-E64B-9D3F-081048A24146}" srcOrd="1" destOrd="0" presId="urn:microsoft.com/office/officeart/2009/3/layout/HorizontalOrganizationChart"/>
    <dgm:cxn modelId="{3EDFF47A-DE30-5C44-89AC-7A9C27D8C3D1}" type="presParOf" srcId="{DB84A8DF-E182-2C4B-A6B8-E2F63E52A75F}" destId="{F12AE467-451A-2645-AE99-5CBC9E513A41}" srcOrd="1" destOrd="0" presId="urn:microsoft.com/office/officeart/2009/3/layout/HorizontalOrganizationChart"/>
    <dgm:cxn modelId="{43F38AE2-30AB-5441-A396-D9F520B55C89}" type="presParOf" srcId="{F12AE467-451A-2645-AE99-5CBC9E513A41}" destId="{95A086C3-0AB4-AA4D-936E-8F29F8856ED6}" srcOrd="0" destOrd="0" presId="urn:microsoft.com/office/officeart/2009/3/layout/HorizontalOrganizationChart"/>
    <dgm:cxn modelId="{930C7605-68BD-9A49-A239-F4D0F4F1B768}" type="presParOf" srcId="{F12AE467-451A-2645-AE99-5CBC9E513A41}" destId="{6B4784D8-FF7D-274C-82F4-DB5F9151ECD3}" srcOrd="1" destOrd="0" presId="urn:microsoft.com/office/officeart/2009/3/layout/HorizontalOrganizationChart"/>
    <dgm:cxn modelId="{B05022A6-7844-2B43-B45A-DFBA60DE873C}" type="presParOf" srcId="{6B4784D8-FF7D-274C-82F4-DB5F9151ECD3}" destId="{1BC27EBC-98D0-CA43-8E88-ABBA80CB82D7}" srcOrd="0" destOrd="0" presId="urn:microsoft.com/office/officeart/2009/3/layout/HorizontalOrganizationChart"/>
    <dgm:cxn modelId="{85A0699A-5E9E-5447-A1A8-0F2227BC955E}" type="presParOf" srcId="{1BC27EBC-98D0-CA43-8E88-ABBA80CB82D7}" destId="{A931B13E-4D4E-5245-BCAF-C514828B385F}" srcOrd="0" destOrd="0" presId="urn:microsoft.com/office/officeart/2009/3/layout/HorizontalOrganizationChart"/>
    <dgm:cxn modelId="{B8D188D8-6041-374D-B143-CF2726E2EECD}" type="presParOf" srcId="{1BC27EBC-98D0-CA43-8E88-ABBA80CB82D7}" destId="{88C7F32A-8005-DC4C-B7E8-9E2B89AE8A1E}" srcOrd="1" destOrd="0" presId="urn:microsoft.com/office/officeart/2009/3/layout/HorizontalOrganizationChart"/>
    <dgm:cxn modelId="{22702AC4-95BE-BA43-840F-D32DA72DAB9F}" type="presParOf" srcId="{6B4784D8-FF7D-274C-82F4-DB5F9151ECD3}" destId="{E633F1B0-E77C-DD4A-B208-1C86509602CA}" srcOrd="1" destOrd="0" presId="urn:microsoft.com/office/officeart/2009/3/layout/HorizontalOrganizationChart"/>
    <dgm:cxn modelId="{340EC99E-55DD-664D-847F-5FC335BAB72C}" type="presParOf" srcId="{E633F1B0-E77C-DD4A-B208-1C86509602CA}" destId="{C710F194-1126-8241-879F-F6214365BB17}" srcOrd="0" destOrd="0" presId="urn:microsoft.com/office/officeart/2009/3/layout/HorizontalOrganizationChart"/>
    <dgm:cxn modelId="{574913E8-5D2B-7B4D-AC8B-F2BE3867EDDA}" type="presParOf" srcId="{E633F1B0-E77C-DD4A-B208-1C86509602CA}" destId="{1B10F5AE-E3E4-134F-A028-1B63BFCC03A2}" srcOrd="1" destOrd="0" presId="urn:microsoft.com/office/officeart/2009/3/layout/HorizontalOrganizationChart"/>
    <dgm:cxn modelId="{9298DC3B-D9FF-5640-8F66-30C43282A2DE}" type="presParOf" srcId="{1B10F5AE-E3E4-134F-A028-1B63BFCC03A2}" destId="{51A009C4-6270-4744-8268-7B8DCA3A5D2F}" srcOrd="0" destOrd="0" presId="urn:microsoft.com/office/officeart/2009/3/layout/HorizontalOrganizationChart"/>
    <dgm:cxn modelId="{F5BEA8CA-D406-DA40-8B32-10A4F430644A}" type="presParOf" srcId="{51A009C4-6270-4744-8268-7B8DCA3A5D2F}" destId="{57AA3EB6-8F19-7D4C-BA95-6126D12D57A9}" srcOrd="0" destOrd="0" presId="urn:microsoft.com/office/officeart/2009/3/layout/HorizontalOrganizationChart"/>
    <dgm:cxn modelId="{D0055AB9-6F07-FE43-9EE4-6EAE3ED0A274}" type="presParOf" srcId="{51A009C4-6270-4744-8268-7B8DCA3A5D2F}" destId="{638FB17A-5856-4045-8A64-3C2734609F22}" srcOrd="1" destOrd="0" presId="urn:microsoft.com/office/officeart/2009/3/layout/HorizontalOrganizationChart"/>
    <dgm:cxn modelId="{2D098476-09CC-FA4A-B087-EA769BA20BE0}" type="presParOf" srcId="{1B10F5AE-E3E4-134F-A028-1B63BFCC03A2}" destId="{D1533CCD-A797-D943-B2A6-D4D138C28989}" srcOrd="1" destOrd="0" presId="urn:microsoft.com/office/officeart/2009/3/layout/HorizontalOrganizationChart"/>
    <dgm:cxn modelId="{1751AC05-D36E-AD4B-9554-A679A44EC5F5}" type="presParOf" srcId="{D1533CCD-A797-D943-B2A6-D4D138C28989}" destId="{6F863DF1-6574-4344-9F46-ACDAB8EA324D}" srcOrd="0" destOrd="0" presId="urn:microsoft.com/office/officeart/2009/3/layout/HorizontalOrganizationChart"/>
    <dgm:cxn modelId="{EF44EA71-2476-BD40-B77F-313EF8DA383C}" type="presParOf" srcId="{D1533CCD-A797-D943-B2A6-D4D138C28989}" destId="{DC6D5813-8BC3-E84E-A45E-E0004D45C5FE}" srcOrd="1" destOrd="0" presId="urn:microsoft.com/office/officeart/2009/3/layout/HorizontalOrganizationChart"/>
    <dgm:cxn modelId="{3816E808-A80C-0C46-A847-FADB96DD2936}" type="presParOf" srcId="{DC6D5813-8BC3-E84E-A45E-E0004D45C5FE}" destId="{589E8F80-2167-8148-92C6-68A5377526E5}" srcOrd="0" destOrd="0" presId="urn:microsoft.com/office/officeart/2009/3/layout/HorizontalOrganizationChart"/>
    <dgm:cxn modelId="{D1610D6C-7072-504A-A8C7-D5514AF3EE7D}" type="presParOf" srcId="{589E8F80-2167-8148-92C6-68A5377526E5}" destId="{41DE9CA9-A4CE-ED49-812D-DF2383A9CF4E}" srcOrd="0" destOrd="0" presId="urn:microsoft.com/office/officeart/2009/3/layout/HorizontalOrganizationChart"/>
    <dgm:cxn modelId="{43845FD3-5E4E-1C45-8CCC-7D2EFA134C77}" type="presParOf" srcId="{589E8F80-2167-8148-92C6-68A5377526E5}" destId="{6FE3F384-4A09-344E-A873-A7C2B5741B2E}" srcOrd="1" destOrd="0" presId="urn:microsoft.com/office/officeart/2009/3/layout/HorizontalOrganizationChart"/>
    <dgm:cxn modelId="{4CE837C1-7981-8C4F-962A-8DA0491A10D6}" type="presParOf" srcId="{DC6D5813-8BC3-E84E-A45E-E0004D45C5FE}" destId="{53C2BAE5-65D2-D94C-AF66-8F026785AF5D}" srcOrd="1" destOrd="0" presId="urn:microsoft.com/office/officeart/2009/3/layout/HorizontalOrganizationChart"/>
    <dgm:cxn modelId="{365A57A6-E5D5-634A-970A-FC9B0408D32C}" type="presParOf" srcId="{DC6D5813-8BC3-E84E-A45E-E0004D45C5FE}" destId="{6EB7C760-2429-2544-AFFF-923CDB05A908}" srcOrd="2" destOrd="0" presId="urn:microsoft.com/office/officeart/2009/3/layout/HorizontalOrganizationChart"/>
    <dgm:cxn modelId="{1EE9D5DF-B24F-B54C-B1AC-461E879203D1}" type="presParOf" srcId="{D1533CCD-A797-D943-B2A6-D4D138C28989}" destId="{3A53B353-DC44-0249-85E7-CAB446454647}" srcOrd="2" destOrd="0" presId="urn:microsoft.com/office/officeart/2009/3/layout/HorizontalOrganizationChart"/>
    <dgm:cxn modelId="{A9C91C2D-900B-6141-99B6-F243E574D2B2}" type="presParOf" srcId="{D1533CCD-A797-D943-B2A6-D4D138C28989}" destId="{63937A37-3869-3640-8E01-01076D54BBF2}" srcOrd="3" destOrd="0" presId="urn:microsoft.com/office/officeart/2009/3/layout/HorizontalOrganizationChart"/>
    <dgm:cxn modelId="{BC38D468-9C13-314F-A244-8457302CBDE3}" type="presParOf" srcId="{63937A37-3869-3640-8E01-01076D54BBF2}" destId="{0019C9C8-4536-2844-BF47-8981CA67EB11}" srcOrd="0" destOrd="0" presId="urn:microsoft.com/office/officeart/2009/3/layout/HorizontalOrganizationChart"/>
    <dgm:cxn modelId="{940772A2-1BE5-B846-B467-AB76BC3FC447}" type="presParOf" srcId="{0019C9C8-4536-2844-BF47-8981CA67EB11}" destId="{543A9FCD-B32E-0646-9D10-385116634A3C}" srcOrd="0" destOrd="0" presId="urn:microsoft.com/office/officeart/2009/3/layout/HorizontalOrganizationChart"/>
    <dgm:cxn modelId="{04DF613C-AFA1-8448-AB64-CBAD5C7FE9EA}" type="presParOf" srcId="{0019C9C8-4536-2844-BF47-8981CA67EB11}" destId="{AA2C8E03-61B4-7841-9311-A19EF65D3808}" srcOrd="1" destOrd="0" presId="urn:microsoft.com/office/officeart/2009/3/layout/HorizontalOrganizationChart"/>
    <dgm:cxn modelId="{3F491C68-84BF-CA40-A759-A7D8ED5E4E4A}" type="presParOf" srcId="{63937A37-3869-3640-8E01-01076D54BBF2}" destId="{7286C3C7-05F3-964C-B095-CA20EDC68E98}" srcOrd="1" destOrd="0" presId="urn:microsoft.com/office/officeart/2009/3/layout/HorizontalOrganizationChart"/>
    <dgm:cxn modelId="{9847D104-F785-FA47-BE28-6926829EB722}" type="presParOf" srcId="{63937A37-3869-3640-8E01-01076D54BBF2}" destId="{7A3B50AB-3232-C34C-8E18-D20B718276FE}" srcOrd="2" destOrd="0" presId="urn:microsoft.com/office/officeart/2009/3/layout/HorizontalOrganizationChart"/>
    <dgm:cxn modelId="{B8F21F24-F0A4-7445-A015-F733EA89F8F4}" type="presParOf" srcId="{D1533CCD-A797-D943-B2A6-D4D138C28989}" destId="{8B1F639F-0A57-4E45-AE49-9EC330FECB38}" srcOrd="4" destOrd="0" presId="urn:microsoft.com/office/officeart/2009/3/layout/HorizontalOrganizationChart"/>
    <dgm:cxn modelId="{39B36D2C-A2C8-6142-8036-8AFEC4BB5E57}" type="presParOf" srcId="{D1533CCD-A797-D943-B2A6-D4D138C28989}" destId="{B9663FC3-F239-D846-90CE-9EC82A6D1D25}" srcOrd="5" destOrd="0" presId="urn:microsoft.com/office/officeart/2009/3/layout/HorizontalOrganizationChart"/>
    <dgm:cxn modelId="{5AE48950-D889-934A-A0BE-CBBF8785E0A5}" type="presParOf" srcId="{B9663FC3-F239-D846-90CE-9EC82A6D1D25}" destId="{177D9A43-781D-1449-A228-18EC09149386}" srcOrd="0" destOrd="0" presId="urn:microsoft.com/office/officeart/2009/3/layout/HorizontalOrganizationChart"/>
    <dgm:cxn modelId="{68FFD271-1B89-E540-BEAF-620AEF8C83B7}" type="presParOf" srcId="{177D9A43-781D-1449-A228-18EC09149386}" destId="{2F712EB4-77F8-324A-B8BC-54F26E415EAF}" srcOrd="0" destOrd="0" presId="urn:microsoft.com/office/officeart/2009/3/layout/HorizontalOrganizationChart"/>
    <dgm:cxn modelId="{D1E8235F-B224-224D-B303-F2BAFB1DCED5}" type="presParOf" srcId="{177D9A43-781D-1449-A228-18EC09149386}" destId="{849EF157-6629-BD41-84E7-2CCF565A15ED}" srcOrd="1" destOrd="0" presId="urn:microsoft.com/office/officeart/2009/3/layout/HorizontalOrganizationChart"/>
    <dgm:cxn modelId="{41502FBE-AEE9-F340-8FBA-2E8462989B12}" type="presParOf" srcId="{B9663FC3-F239-D846-90CE-9EC82A6D1D25}" destId="{CBCD5F4D-7C82-7141-B4C1-D1EA75999FC1}" srcOrd="1" destOrd="0" presId="urn:microsoft.com/office/officeart/2009/3/layout/HorizontalOrganizationChart"/>
    <dgm:cxn modelId="{1170B851-3158-1F4F-A01C-B3908CB956AC}" type="presParOf" srcId="{B9663FC3-F239-D846-90CE-9EC82A6D1D25}" destId="{2BAF652E-0E88-D840-B62F-5B9187B0CF54}" srcOrd="2" destOrd="0" presId="urn:microsoft.com/office/officeart/2009/3/layout/HorizontalOrganizationChart"/>
    <dgm:cxn modelId="{9CC49592-80EC-8945-B17E-298024EF5978}" type="presParOf" srcId="{1B10F5AE-E3E4-134F-A028-1B63BFCC03A2}" destId="{BCA2182F-2806-5645-8603-B2353923FF5D}" srcOrd="2" destOrd="0" presId="urn:microsoft.com/office/officeart/2009/3/layout/HorizontalOrganizationChart"/>
    <dgm:cxn modelId="{3D85C0C2-A5E0-6C44-8B6D-CDC9378D2412}" type="presParOf" srcId="{6B4784D8-FF7D-274C-82F4-DB5F9151ECD3}" destId="{2ED19071-73A2-B447-A4F2-0C3BC1F04F2B}" srcOrd="2" destOrd="0" presId="urn:microsoft.com/office/officeart/2009/3/layout/HorizontalOrganizationChart"/>
    <dgm:cxn modelId="{79790B3F-40BB-9E4D-906E-248F49197704}" type="presParOf" srcId="{DB84A8DF-E182-2C4B-A6B8-E2F63E52A75F}" destId="{F0176D62-21DE-6843-826A-A46B052C41BF}" srcOrd="2" destOrd="0" presId="urn:microsoft.com/office/officeart/2009/3/layout/HorizontalOrganizationChar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F639F-0A57-4E45-AE49-9EC330FECB38}">
      <dsp:nvSpPr>
        <dsp:cNvPr id="0" name=""/>
        <dsp:cNvSpPr/>
      </dsp:nvSpPr>
      <dsp:spPr>
        <a:xfrm>
          <a:off x="7328118" y="2665083"/>
          <a:ext cx="1199070" cy="1061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4077" y="0"/>
              </a:lnTo>
              <a:lnTo>
                <a:pt x="894077" y="1061601"/>
              </a:lnTo>
              <a:lnTo>
                <a:pt x="1199070" y="1061601"/>
              </a:lnTo>
            </a:path>
          </a:pathLst>
        </a:custGeom>
        <a:noFill/>
        <a:ln w="6350" cap="flat" cmpd="sng" algn="ctr">
          <a:solidFill>
            <a:srgbClr val="002A3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3B353-DC44-0249-85E7-CAB446454647}">
      <dsp:nvSpPr>
        <dsp:cNvPr id="0" name=""/>
        <dsp:cNvSpPr/>
      </dsp:nvSpPr>
      <dsp:spPr>
        <a:xfrm>
          <a:off x="7328118" y="2619363"/>
          <a:ext cx="11990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199070" y="45720"/>
              </a:lnTo>
            </a:path>
          </a:pathLst>
        </a:custGeom>
        <a:noFill/>
        <a:ln w="6350" cap="flat" cmpd="sng" algn="ctr">
          <a:solidFill>
            <a:srgbClr val="003E5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863DF1-6574-4344-9F46-ACDAB8EA324D}">
      <dsp:nvSpPr>
        <dsp:cNvPr id="0" name=""/>
        <dsp:cNvSpPr/>
      </dsp:nvSpPr>
      <dsp:spPr>
        <a:xfrm>
          <a:off x="7328118" y="1603482"/>
          <a:ext cx="1199070" cy="1061601"/>
        </a:xfrm>
        <a:custGeom>
          <a:avLst/>
          <a:gdLst/>
          <a:ahLst/>
          <a:cxnLst/>
          <a:rect l="0" t="0" r="0" b="0"/>
          <a:pathLst>
            <a:path>
              <a:moveTo>
                <a:pt x="0" y="1061601"/>
              </a:moveTo>
              <a:lnTo>
                <a:pt x="894077" y="1061601"/>
              </a:lnTo>
              <a:lnTo>
                <a:pt x="894077" y="0"/>
              </a:lnTo>
              <a:lnTo>
                <a:pt x="1199070" y="0"/>
              </a:lnTo>
            </a:path>
          </a:pathLst>
        </a:custGeom>
        <a:noFill/>
        <a:ln w="6350" cap="flat" cmpd="sng" algn="ctr">
          <a:solidFill>
            <a:srgbClr val="002A3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F194-1126-8241-879F-F6214365BB17}">
      <dsp:nvSpPr>
        <dsp:cNvPr id="0" name=""/>
        <dsp:cNvSpPr/>
      </dsp:nvSpPr>
      <dsp:spPr>
        <a:xfrm>
          <a:off x="4793992" y="2619363"/>
          <a:ext cx="3034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3498" y="45720"/>
              </a:lnTo>
            </a:path>
          </a:pathLst>
        </a:custGeom>
        <a:noFill/>
        <a:ln w="6350" cap="flat" cmpd="sng" algn="ctr">
          <a:solidFill>
            <a:srgbClr val="003E5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A086C3-0AB4-AA4D-936E-8F29F8856ED6}">
      <dsp:nvSpPr>
        <dsp:cNvPr id="0" name=""/>
        <dsp:cNvSpPr/>
      </dsp:nvSpPr>
      <dsp:spPr>
        <a:xfrm>
          <a:off x="2233301" y="2619363"/>
          <a:ext cx="3300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63" y="45720"/>
              </a:lnTo>
            </a:path>
          </a:pathLst>
        </a:custGeom>
        <a:noFill/>
        <a:ln w="6350" cap="flat" cmpd="sng" algn="ctr">
          <a:solidFill>
            <a:srgbClr val="003E5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C2875-FC41-694C-92FF-E92B8E4153AC}">
      <dsp:nvSpPr>
        <dsp:cNvPr id="0" name=""/>
        <dsp:cNvSpPr/>
      </dsp:nvSpPr>
      <dsp:spPr>
        <a:xfrm>
          <a:off x="2674" y="1869598"/>
          <a:ext cx="2230627" cy="1590970"/>
        </a:xfrm>
        <a:prstGeom prst="rect">
          <a:avLst/>
        </a:prstGeom>
        <a:solidFill>
          <a:srgbClr val="002E4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>
              <a:solidFill>
                <a:schemeClr val="bg1"/>
              </a:solidFill>
              <a:latin typeface="Century Gothic"/>
              <a:cs typeface="Century Gothic"/>
            </a:rPr>
            <a:t>Tronc commun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b="0" i="1" kern="1200">
            <a:solidFill>
              <a:schemeClr val="bg1"/>
            </a:solidFill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0" i="1" kern="1200">
              <a:solidFill>
                <a:schemeClr val="bg1"/>
              </a:solidFill>
              <a:latin typeface="Century Gothic"/>
              <a:cs typeface="Century Gothic"/>
            </a:rPr>
            <a:t>Enseignement scientifique général</a:t>
          </a:r>
        </a:p>
      </dsp:txBody>
      <dsp:txXfrm>
        <a:off x="2674" y="1869598"/>
        <a:ext cx="2230627" cy="1590970"/>
      </dsp:txXfrm>
    </dsp:sp>
    <dsp:sp modelId="{A931B13E-4D4E-5245-BCAF-C514828B385F}">
      <dsp:nvSpPr>
        <dsp:cNvPr id="0" name=""/>
        <dsp:cNvSpPr/>
      </dsp:nvSpPr>
      <dsp:spPr>
        <a:xfrm>
          <a:off x="2563364" y="1865575"/>
          <a:ext cx="2230627" cy="1599016"/>
        </a:xfrm>
        <a:prstGeom prst="rect">
          <a:avLst/>
        </a:prstGeom>
        <a:solidFill>
          <a:srgbClr val="002E4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>
              <a:latin typeface="Century Gothic"/>
              <a:cs typeface="Century Gothic"/>
            </a:rPr>
            <a:t>Formation scientifique pluridisciplinaire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0" i="1" kern="1200">
              <a:solidFill>
                <a:schemeClr val="bg1"/>
              </a:solidFill>
              <a:latin typeface="Century Gothic"/>
              <a:cs typeface="Century Gothic"/>
            </a:rPr>
            <a:t>Projet Scientifique Collectif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0" i="1" kern="1200">
              <a:solidFill>
                <a:schemeClr val="bg1"/>
              </a:solidFill>
              <a:latin typeface="Century Gothic"/>
              <a:cs typeface="Century Gothic"/>
            </a:rPr>
            <a:t>Modules appliqués en laboratoire</a:t>
          </a:r>
          <a:endParaRPr lang="fr-FR" sz="1000" b="0" i="1" kern="1200">
            <a:latin typeface="Century Gothic"/>
            <a:cs typeface="Century Gothic"/>
          </a:endParaRPr>
        </a:p>
      </dsp:txBody>
      <dsp:txXfrm>
        <a:off x="2563364" y="1865575"/>
        <a:ext cx="2230627" cy="1599016"/>
      </dsp:txXfrm>
    </dsp:sp>
    <dsp:sp modelId="{57AA3EB6-8F19-7D4C-BA95-6126D12D57A9}">
      <dsp:nvSpPr>
        <dsp:cNvPr id="0" name=""/>
        <dsp:cNvSpPr/>
      </dsp:nvSpPr>
      <dsp:spPr>
        <a:xfrm>
          <a:off x="5097490" y="1869598"/>
          <a:ext cx="2230627" cy="1590970"/>
        </a:xfrm>
        <a:prstGeom prst="rect">
          <a:avLst/>
        </a:prstGeom>
        <a:solidFill>
          <a:srgbClr val="002E41"/>
        </a:solidFill>
        <a:ln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>
              <a:latin typeface="Century Gothic"/>
              <a:cs typeface="Century Gothic"/>
            </a:rPr>
            <a:t>Programme d’approfondissement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>
            <a:latin typeface="Century Gothic"/>
            <a:cs typeface="Century Gothic"/>
          </a:endParaRPr>
        </a:p>
      </dsp:txBody>
      <dsp:txXfrm>
        <a:off x="5097490" y="1869598"/>
        <a:ext cx="2230627" cy="1590970"/>
      </dsp:txXfrm>
    </dsp:sp>
    <dsp:sp modelId="{41DE9CA9-A4CE-ED49-812D-DF2383A9CF4E}">
      <dsp:nvSpPr>
        <dsp:cNvPr id="0" name=""/>
        <dsp:cNvSpPr/>
      </dsp:nvSpPr>
      <dsp:spPr>
        <a:xfrm>
          <a:off x="8527188" y="1263302"/>
          <a:ext cx="2230627" cy="680359"/>
        </a:xfrm>
        <a:prstGeom prst="rect">
          <a:avLst/>
        </a:prstGeom>
        <a:solidFill>
          <a:srgbClr val="93793D"/>
        </a:solidFill>
        <a:ln>
          <a:solidFill>
            <a:srgbClr val="93793D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>
              <a:solidFill>
                <a:schemeClr val="bg1"/>
              </a:solidFill>
              <a:latin typeface="Century Gothic"/>
              <a:cs typeface="Century Gothic"/>
            </a:rPr>
            <a:t>Corps de l’État</a:t>
          </a:r>
        </a:p>
      </dsp:txBody>
      <dsp:txXfrm>
        <a:off x="8527188" y="1263302"/>
        <a:ext cx="2230627" cy="680359"/>
      </dsp:txXfrm>
    </dsp:sp>
    <dsp:sp modelId="{543A9FCD-B32E-0646-9D10-385116634A3C}">
      <dsp:nvSpPr>
        <dsp:cNvPr id="0" name=""/>
        <dsp:cNvSpPr/>
      </dsp:nvSpPr>
      <dsp:spPr>
        <a:xfrm>
          <a:off x="8527188" y="2324903"/>
          <a:ext cx="2230627" cy="680359"/>
        </a:xfrm>
        <a:prstGeom prst="rect">
          <a:avLst/>
        </a:prstGeom>
        <a:solidFill>
          <a:srgbClr val="93793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entury Gothic"/>
              <a:cs typeface="Century Gothic"/>
            </a:rPr>
            <a:t>Ecole d’ingénieur en France</a:t>
          </a:r>
        </a:p>
      </dsp:txBody>
      <dsp:txXfrm>
        <a:off x="8527188" y="2324903"/>
        <a:ext cx="2230627" cy="680359"/>
      </dsp:txXfrm>
    </dsp:sp>
    <dsp:sp modelId="{2F712EB4-77F8-324A-B8BC-54F26E415EAF}">
      <dsp:nvSpPr>
        <dsp:cNvPr id="0" name=""/>
        <dsp:cNvSpPr/>
      </dsp:nvSpPr>
      <dsp:spPr>
        <a:xfrm>
          <a:off x="8527188" y="3386504"/>
          <a:ext cx="2230627" cy="680359"/>
        </a:xfrm>
        <a:prstGeom prst="rect">
          <a:avLst/>
        </a:prstGeom>
        <a:solidFill>
          <a:srgbClr val="93793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entury Gothic"/>
              <a:cs typeface="Century Gothic"/>
            </a:rPr>
            <a:t>Master en France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entury Gothic"/>
              <a:cs typeface="Century Gothic"/>
            </a:rPr>
            <a:t>ou à l’étranger</a:t>
          </a:r>
          <a:endParaRPr lang="fr-FR" sz="1200" kern="1200">
            <a:solidFill>
              <a:schemeClr val="bg1"/>
            </a:solidFill>
            <a:latin typeface="Century Gothic"/>
            <a:cs typeface="Century Gothic"/>
          </a:endParaRPr>
        </a:p>
      </dsp:txBody>
      <dsp:txXfrm>
        <a:off x="8527188" y="3386504"/>
        <a:ext cx="2230627" cy="680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CA02F-D514-4BD6-B545-19B5342BBEF6}" type="datetimeFigureOut">
              <a:rPr lang="fr-FR" smtClean="0"/>
              <a:t>18/05/2026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00870-0C28-4E58-808A-CCC1B6EFA6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52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00870-0C28-4E58-808A-CCC1B6EFA62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340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sng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72B0-B158-9F40-BCB1-34EB9FFE9C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98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pouvez prendre en photo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00870-0C28-4E58-808A-CCC1B6EFA62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6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sng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72B0-B158-9F40-BCB1-34EB9FFE9C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7EBC2-24A5-47E1-84BF-FA6F397BD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9F564F8-C0F8-73A5-28BF-890E2DE50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DCF2E8D-0FC4-0140-BF34-BD0F0D47B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sng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FA9613-7444-FA64-680E-FE480D10C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72B0-B158-9F40-BCB1-34EB9FFE9C3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3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8ee85f6e7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8ee85f6e7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04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8ee85f6e7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8ee85f6e7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8ee85f6e7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28ee85f6e7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06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8ee85f6e7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28ee85f6e7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085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Insistance sur plagiat qui conduit à passer au jury et en comité d’éthique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00870-0C28-4E58-808A-CCC1B6EFA62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3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A471-4CC6-6C48-0938-CC2E33AC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2EDCF6-BA50-45D5-FA9C-B2C19F21A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980CB4-AB5D-6378-5FD8-7C7C5CA80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Insistance sur plagiat qui conduit à passer au jury et en comité d’éthique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6C76E0-C50D-0CD5-C4AA-F5C8B5E47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00870-0C28-4E58-808A-CCC1B6EFA62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30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36D5990-149B-4764-B431-25C2F6C755C3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tx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8B10F08-0DC4-47AC-946F-E3BFE31243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542" y="409289"/>
            <a:ext cx="4272916" cy="5451475"/>
          </a:xfrm>
        </p:spPr>
        <p:txBody>
          <a:bodyPr wrap="square" bIns="0">
            <a:noAutofit/>
          </a:bodyPr>
          <a:lstStyle>
            <a:lvl1pPr algn="ctr">
              <a:defRPr sz="40000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A303689-EAD2-4664-9B6D-CC3995AF9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4419" y="325945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C2C42C35-2203-453E-8846-A139565C6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4419" y="6448711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53E1BF43-D888-4094-9C2B-DA097FD766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2381" y="2339014"/>
            <a:ext cx="7107238" cy="2105986"/>
          </a:xfrm>
        </p:spPr>
        <p:txBody>
          <a:bodyPr bIns="0" anchor="ctr" anchorCtr="0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</a:t>
            </a:r>
          </a:p>
          <a:p>
            <a:pPr lvl="0"/>
            <a:r>
              <a:rPr lang="fr-FR"/>
              <a:t>intercalaire</a:t>
            </a:r>
          </a:p>
        </p:txBody>
      </p:sp>
    </p:spTree>
    <p:extLst>
      <p:ext uri="{BB962C8B-B14F-4D97-AF65-F5344CB8AC3E}">
        <p14:creationId xmlns:p14="http://schemas.microsoft.com/office/powerpoint/2010/main" val="5507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329F71-2E9D-4E44-BAA5-90F5F0E2B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711" y="0"/>
            <a:ext cx="12233420" cy="6858000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9C3298E9-4B6B-4DE3-BC1D-DEA3FEBE4A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404642" y="-6509405"/>
            <a:ext cx="20959864" cy="20152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9B8327-15DB-4DDC-B928-3349A598288A}"/>
              </a:ext>
            </a:extLst>
          </p:cNvPr>
          <p:cNvSpPr/>
          <p:nvPr userDrawn="1"/>
        </p:nvSpPr>
        <p:spPr>
          <a:xfrm>
            <a:off x="-41420" y="0"/>
            <a:ext cx="12233420" cy="6858000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6F82ADA-DD52-40F1-B215-0292AB6A9A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2154766"/>
            <a:ext cx="6214004" cy="225848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7B334FA-2F84-4F08-8A83-42B2990A17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4888971"/>
            <a:ext cx="5538787" cy="2995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Intervenant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4BD5847-0E64-4CCD-9B42-A29FF459EB2A}"/>
              </a:ext>
            </a:extLst>
          </p:cNvPr>
          <p:cNvCxnSpPr>
            <a:cxnSpLocks/>
          </p:cNvCxnSpPr>
          <p:nvPr userDrawn="1"/>
        </p:nvCxnSpPr>
        <p:spPr>
          <a:xfrm>
            <a:off x="423863" y="4635500"/>
            <a:ext cx="1080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B31D90D-0A60-44A4-8DB3-621930FF5B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63" y="6389157"/>
            <a:ext cx="5538787" cy="180974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Date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59ED1A-41F2-4DDB-A979-C9DB89EC9B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43" y="555527"/>
            <a:ext cx="2794991" cy="13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42768"/>
      </p:ext>
    </p:extLst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40" name="Google Shape;740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981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4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4" name="Google Shape;744;p4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5" name="Google Shape;745;p4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rtl="0">
              <a:spcBef>
                <a:spcPts val="1067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rtl="0">
              <a:spcBef>
                <a:spcPts val="533"/>
              </a:spcBef>
              <a:spcAft>
                <a:spcPts val="0"/>
              </a:spcAft>
              <a:buSzPts val="900"/>
              <a:buNone/>
              <a:defRPr/>
            </a:lvl3pPr>
            <a:lvl4pPr marL="2438339" lvl="3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4pPr>
            <a:lvl5pPr marL="3047924" lvl="4" indent="-372524" rtl="0">
              <a:spcBef>
                <a:spcPts val="533"/>
              </a:spcBef>
              <a:spcAft>
                <a:spcPts val="0"/>
              </a:spcAft>
              <a:buSzPts val="800"/>
              <a:buChar char="•"/>
              <a:defRPr/>
            </a:lvl5pPr>
            <a:lvl6pPr marL="3657509" lvl="5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6pPr>
            <a:lvl7pPr marL="4267093" lvl="6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7pPr>
            <a:lvl8pPr marL="4876678" lvl="7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8pPr>
            <a:lvl9pPr marL="5486263" lvl="8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9858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rtl="0">
              <a:spcBef>
                <a:spcPts val="1067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rtl="0">
              <a:spcBef>
                <a:spcPts val="533"/>
              </a:spcBef>
              <a:spcAft>
                <a:spcPts val="0"/>
              </a:spcAft>
              <a:buSzPts val="900"/>
              <a:buNone/>
              <a:defRPr/>
            </a:lvl3pPr>
            <a:lvl4pPr marL="2438339" lvl="3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4pPr>
            <a:lvl5pPr marL="3047924" lvl="4" indent="-372524" rtl="0">
              <a:spcBef>
                <a:spcPts val="533"/>
              </a:spcBef>
              <a:spcAft>
                <a:spcPts val="0"/>
              </a:spcAft>
              <a:buSzPts val="800"/>
              <a:buChar char="•"/>
              <a:defRPr/>
            </a:lvl5pPr>
            <a:lvl6pPr marL="3657509" lvl="5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6pPr>
            <a:lvl7pPr marL="4267093" lvl="6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7pPr>
            <a:lvl8pPr marL="4876678" lvl="7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8pPr>
            <a:lvl9pPr marL="5486263" lvl="8" indent="-304792" rtl="0">
              <a:spcBef>
                <a:spcPts val="533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3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3 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082D62-511A-4BA2-B90D-33D7A914D7EC}"/>
              </a:ext>
            </a:extLst>
          </p:cNvPr>
          <p:cNvSpPr txBox="1"/>
          <p:nvPr userDrawn="1"/>
        </p:nvSpPr>
        <p:spPr>
          <a:xfrm>
            <a:off x="5302353" y="545043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chemeClr val="accent1"/>
                </a:solidFill>
                <a:latin typeface="+mj-lt"/>
              </a:rPr>
              <a:t>Sommaire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BCE4A06-2EA8-460B-91F3-DE52D0268E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64" y="2971800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C556175-A278-4916-A89D-077B2C945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79" y="3841952"/>
            <a:ext cx="2359031" cy="47300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9674544-E4F4-4D64-91FE-240974F5B076}"/>
              </a:ext>
            </a:extLst>
          </p:cNvPr>
          <p:cNvSpPr txBox="1"/>
          <p:nvPr userDrawn="1"/>
        </p:nvSpPr>
        <p:spPr>
          <a:xfrm>
            <a:off x="1859855" y="419105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36" name="Espace réservé du texte 29">
            <a:extLst>
              <a:ext uri="{FF2B5EF4-FFF2-40B4-BE49-F238E27FC236}">
                <a16:creationId xmlns:a16="http://schemas.microsoft.com/office/drawing/2014/main" id="{9F5F9B49-9656-499B-B6EB-A7A1E895BB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65774" y="2971800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752C183-852F-47AC-947D-5A3CE0C14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989" y="3841952"/>
            <a:ext cx="2359031" cy="47300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9302496-3BF9-40E4-B22A-C34CA83830FB}"/>
              </a:ext>
            </a:extLst>
          </p:cNvPr>
          <p:cNvSpPr txBox="1"/>
          <p:nvPr userDrawn="1"/>
        </p:nvSpPr>
        <p:spPr>
          <a:xfrm>
            <a:off x="9308865" y="419105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16" name="Espace réservé du texte 29">
            <a:extLst>
              <a:ext uri="{FF2B5EF4-FFF2-40B4-BE49-F238E27FC236}">
                <a16:creationId xmlns:a16="http://schemas.microsoft.com/office/drawing/2014/main" id="{C9A9DC5B-8DE8-4585-A7BA-AD214A60C46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1269" y="2971800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14BB7F-08E0-4CB9-A206-80A2E77F8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3841952"/>
            <a:ext cx="2359031" cy="47300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F5BCA60-F61E-4223-A7E8-D66C80172FCE}"/>
              </a:ext>
            </a:extLst>
          </p:cNvPr>
          <p:cNvSpPr txBox="1"/>
          <p:nvPr userDrawn="1"/>
        </p:nvSpPr>
        <p:spPr>
          <a:xfrm>
            <a:off x="5584360" y="419105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CDEA3B56-D1E4-4F63-9D69-AE7A63958AE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076388" y="4279135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42EC0A56-B946-4AA1-9360-2680CC96D05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34311" y="2608226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6C3A65F2-1517-4BFC-89AC-E24C522E76D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804628" y="4279135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85B45F6D-8FD8-4171-AA3A-7C132122818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662551" y="2608226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C574D68C-B933-42F6-A620-A9CF0895E996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526876" y="4279135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6AF6136F-358D-4EF9-B26D-6BEE861C40C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384799" y="2608226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35354740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4 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082D62-511A-4BA2-B90D-33D7A914D7EC}"/>
              </a:ext>
            </a:extLst>
          </p:cNvPr>
          <p:cNvSpPr txBox="1"/>
          <p:nvPr userDrawn="1"/>
        </p:nvSpPr>
        <p:spPr>
          <a:xfrm>
            <a:off x="5302353" y="545043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chemeClr val="accent1"/>
                </a:solidFill>
                <a:latin typeface="+mj-lt"/>
              </a:rPr>
              <a:t>Sommaire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BCE4A06-2EA8-460B-91F3-DE52D0268E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23587" y="2187292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C556175-A278-4916-A89D-077B2C945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802" y="3057444"/>
            <a:ext cx="2359031" cy="47300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9674544-E4F4-4D64-91FE-240974F5B076}"/>
              </a:ext>
            </a:extLst>
          </p:cNvPr>
          <p:cNvSpPr txBox="1"/>
          <p:nvPr userDrawn="1"/>
        </p:nvSpPr>
        <p:spPr>
          <a:xfrm>
            <a:off x="2766678" y="3406543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36" name="Espace réservé du texte 29">
            <a:extLst>
              <a:ext uri="{FF2B5EF4-FFF2-40B4-BE49-F238E27FC236}">
                <a16:creationId xmlns:a16="http://schemas.microsoft.com/office/drawing/2014/main" id="{9F5F9B49-9656-499B-B6EB-A7A1E895BB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58953" y="2187292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752C183-852F-47AC-947D-5A3CE0C14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168" y="3057444"/>
            <a:ext cx="2359031" cy="47300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9302496-3BF9-40E4-B22A-C34CA83830FB}"/>
              </a:ext>
            </a:extLst>
          </p:cNvPr>
          <p:cNvSpPr txBox="1"/>
          <p:nvPr userDrawn="1"/>
        </p:nvSpPr>
        <p:spPr>
          <a:xfrm>
            <a:off x="8402044" y="3406543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41" name="Espace réservé du texte 29">
            <a:extLst>
              <a:ext uri="{FF2B5EF4-FFF2-40B4-BE49-F238E27FC236}">
                <a16:creationId xmlns:a16="http://schemas.microsoft.com/office/drawing/2014/main" id="{56B3ABFA-9DCF-4CB5-BAEF-73648819A1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3587" y="4436914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5561D1F-5CCE-4DD8-9369-D8860E7A73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802" y="5307066"/>
            <a:ext cx="2359031" cy="473004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F86E4847-4174-468A-8518-DA790381AE21}"/>
              </a:ext>
            </a:extLst>
          </p:cNvPr>
          <p:cNvSpPr txBox="1"/>
          <p:nvPr userDrawn="1"/>
        </p:nvSpPr>
        <p:spPr>
          <a:xfrm>
            <a:off x="2766678" y="565616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46" name="Espace réservé du texte 29">
            <a:extLst>
              <a:ext uri="{FF2B5EF4-FFF2-40B4-BE49-F238E27FC236}">
                <a16:creationId xmlns:a16="http://schemas.microsoft.com/office/drawing/2014/main" id="{8BA10C54-F7A0-4E42-9337-4531A2F280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58953" y="4436914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9195FC02-B02A-4A68-B2A8-A3774C179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168" y="5307066"/>
            <a:ext cx="2359031" cy="473004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EAAA39FA-00E6-445B-9D2E-3B9EBBBFD833}"/>
              </a:ext>
            </a:extLst>
          </p:cNvPr>
          <p:cNvSpPr txBox="1"/>
          <p:nvPr userDrawn="1"/>
        </p:nvSpPr>
        <p:spPr>
          <a:xfrm>
            <a:off x="8402044" y="565616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5833A513-D77B-431F-8D79-DCD2209BD94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18443" y="5748964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312B64AE-2E80-4EFA-B742-87C9E9886D1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478068" y="4078055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8AE0C179-4826-4138-B444-2E4A4FD845C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983209" y="5748964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34" name="Espace réservé du texte 3">
            <a:extLst>
              <a:ext uri="{FF2B5EF4-FFF2-40B4-BE49-F238E27FC236}">
                <a16:creationId xmlns:a16="http://schemas.microsoft.com/office/drawing/2014/main" id="{DA32D896-9CF9-44B3-8E0F-57A558F1E27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841132" y="4078055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0" name="Espace réservé du texte 3">
            <a:extLst>
              <a:ext uri="{FF2B5EF4-FFF2-40B4-BE49-F238E27FC236}">
                <a16:creationId xmlns:a16="http://schemas.microsoft.com/office/drawing/2014/main" id="{33415037-BC7F-44E6-8FF3-F538DF92491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618443" y="3501505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1" name="Espace réservé du texte 3">
            <a:extLst>
              <a:ext uri="{FF2B5EF4-FFF2-40B4-BE49-F238E27FC236}">
                <a16:creationId xmlns:a16="http://schemas.microsoft.com/office/drawing/2014/main" id="{2D7D4B80-8CF0-4881-8CD7-96F74542AD9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478068" y="1830596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2" name="Espace réservé du texte 3">
            <a:extLst>
              <a:ext uri="{FF2B5EF4-FFF2-40B4-BE49-F238E27FC236}">
                <a16:creationId xmlns:a16="http://schemas.microsoft.com/office/drawing/2014/main" id="{05F76022-AB0B-4EA1-B77F-78663100671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983209" y="3501505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3" name="Espace réservé du texte 3">
            <a:extLst>
              <a:ext uri="{FF2B5EF4-FFF2-40B4-BE49-F238E27FC236}">
                <a16:creationId xmlns:a16="http://schemas.microsoft.com/office/drawing/2014/main" id="{ADE94577-5074-4CA4-B66B-FB172E02101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841132" y="1830596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5913684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5 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082D62-511A-4BA2-B90D-33D7A914D7EC}"/>
              </a:ext>
            </a:extLst>
          </p:cNvPr>
          <p:cNvSpPr txBox="1"/>
          <p:nvPr userDrawn="1"/>
        </p:nvSpPr>
        <p:spPr>
          <a:xfrm>
            <a:off x="5302353" y="545043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chemeClr val="accent1"/>
                </a:solidFill>
                <a:latin typeface="+mj-lt"/>
              </a:rPr>
              <a:t>Sommaire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BCE4A06-2EA8-460B-91F3-DE52D0268E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64" y="2230767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C556175-A278-4916-A89D-077B2C945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79" y="3100919"/>
            <a:ext cx="2359031" cy="47300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9674544-E4F4-4D64-91FE-240974F5B076}"/>
              </a:ext>
            </a:extLst>
          </p:cNvPr>
          <p:cNvSpPr txBox="1"/>
          <p:nvPr userDrawn="1"/>
        </p:nvSpPr>
        <p:spPr>
          <a:xfrm>
            <a:off x="1859855" y="345001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36" name="Espace réservé du texte 29">
            <a:extLst>
              <a:ext uri="{FF2B5EF4-FFF2-40B4-BE49-F238E27FC236}">
                <a16:creationId xmlns:a16="http://schemas.microsoft.com/office/drawing/2014/main" id="{9F5F9B49-9656-499B-B6EB-A7A1E895BB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65774" y="2230767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752C183-852F-47AC-947D-5A3CE0C14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989" y="3100919"/>
            <a:ext cx="2359031" cy="47300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9302496-3BF9-40E4-B22A-C34CA83830FB}"/>
              </a:ext>
            </a:extLst>
          </p:cNvPr>
          <p:cNvSpPr txBox="1"/>
          <p:nvPr userDrawn="1"/>
        </p:nvSpPr>
        <p:spPr>
          <a:xfrm>
            <a:off x="9308865" y="345001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16" name="Espace réservé du texte 29">
            <a:extLst>
              <a:ext uri="{FF2B5EF4-FFF2-40B4-BE49-F238E27FC236}">
                <a16:creationId xmlns:a16="http://schemas.microsoft.com/office/drawing/2014/main" id="{C9A9DC5B-8DE8-4585-A7BA-AD214A60C46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1269" y="2230767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14BB7F-08E0-4CB9-A206-80A2E77F8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3100919"/>
            <a:ext cx="2359031" cy="47300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F5BCA60-F61E-4223-A7E8-D66C80172FCE}"/>
              </a:ext>
            </a:extLst>
          </p:cNvPr>
          <p:cNvSpPr txBox="1"/>
          <p:nvPr userDrawn="1"/>
        </p:nvSpPr>
        <p:spPr>
          <a:xfrm>
            <a:off x="5584360" y="345001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24" name="Espace réservé du texte 29">
            <a:extLst>
              <a:ext uri="{FF2B5EF4-FFF2-40B4-BE49-F238E27FC236}">
                <a16:creationId xmlns:a16="http://schemas.microsoft.com/office/drawing/2014/main" id="{BEB6CB4C-EE85-410F-A62A-4E801443D73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469736" y="4557006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79ECE77-ADD7-41FD-BA55-0C300E438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951" y="5427158"/>
            <a:ext cx="2359031" cy="47300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24582B9-B077-4E51-8D8F-A31F29D9A3DE}"/>
              </a:ext>
            </a:extLst>
          </p:cNvPr>
          <p:cNvSpPr txBox="1"/>
          <p:nvPr userDrawn="1"/>
        </p:nvSpPr>
        <p:spPr>
          <a:xfrm>
            <a:off x="3712827" y="577625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FDD45935-D284-45AE-B666-1DDBA57499C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12803" y="4557006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8B9FACE-8654-4A00-9A35-C561915A1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018" y="5427158"/>
            <a:ext cx="2359031" cy="47300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997CA1B-ED03-4871-8B05-FAE5BA8EF7A8}"/>
              </a:ext>
            </a:extLst>
          </p:cNvPr>
          <p:cNvSpPr txBox="1"/>
          <p:nvPr userDrawn="1"/>
        </p:nvSpPr>
        <p:spPr>
          <a:xfrm>
            <a:off x="7455894" y="577625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42" name="Espace réservé du texte 3">
            <a:extLst>
              <a:ext uri="{FF2B5EF4-FFF2-40B4-BE49-F238E27FC236}">
                <a16:creationId xmlns:a16="http://schemas.microsoft.com/office/drawing/2014/main" id="{29299EFB-1AED-4273-89CA-E1D29DF0BCB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524481" y="3541206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3" name="Espace réservé du texte 3">
            <a:extLst>
              <a:ext uri="{FF2B5EF4-FFF2-40B4-BE49-F238E27FC236}">
                <a16:creationId xmlns:a16="http://schemas.microsoft.com/office/drawing/2014/main" id="{3291880D-6B68-46E5-AAB4-D24774492E5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02348" y="3541206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4" name="Espace réservé du texte 3">
            <a:extLst>
              <a:ext uri="{FF2B5EF4-FFF2-40B4-BE49-F238E27FC236}">
                <a16:creationId xmlns:a16="http://schemas.microsoft.com/office/drawing/2014/main" id="{E1B29782-869A-4A3B-A068-6E384A1AF41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077838" y="3541206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4ACE2BD5-FF62-4B16-A755-EDB7A5719E1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672293" y="5866655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6" name="Espace réservé du texte 3">
            <a:extLst>
              <a:ext uri="{FF2B5EF4-FFF2-40B4-BE49-F238E27FC236}">
                <a16:creationId xmlns:a16="http://schemas.microsoft.com/office/drawing/2014/main" id="{B757EDA7-9CDC-4B8D-A35A-5DA86158AF4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929226" y="5866655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47" name="Espace réservé du texte 3">
            <a:extLst>
              <a:ext uri="{FF2B5EF4-FFF2-40B4-BE49-F238E27FC236}">
                <a16:creationId xmlns:a16="http://schemas.microsoft.com/office/drawing/2014/main" id="{1849CDC8-EC7C-4E42-8863-72EA571190F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658816" y="1855740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48" name="Espace réservé du texte 3">
            <a:extLst>
              <a:ext uri="{FF2B5EF4-FFF2-40B4-BE49-F238E27FC236}">
                <a16:creationId xmlns:a16="http://schemas.microsoft.com/office/drawing/2014/main" id="{89B2EFB5-05D2-45A5-B541-4162DDAE2DE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3321" y="1855740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49" name="Espace réservé du texte 3">
            <a:extLst>
              <a:ext uri="{FF2B5EF4-FFF2-40B4-BE49-F238E27FC236}">
                <a16:creationId xmlns:a16="http://schemas.microsoft.com/office/drawing/2014/main" id="{20796934-5FF6-4E68-A8D4-A880411CE23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35880" y="1855740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0" name="Espace réservé du texte 3">
            <a:extLst>
              <a:ext uri="{FF2B5EF4-FFF2-40B4-BE49-F238E27FC236}">
                <a16:creationId xmlns:a16="http://schemas.microsoft.com/office/drawing/2014/main" id="{C3E2837B-13BF-4327-9B11-11F5F2821DA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530348" y="4184464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1" name="Espace réservé du texte 3">
            <a:extLst>
              <a:ext uri="{FF2B5EF4-FFF2-40B4-BE49-F238E27FC236}">
                <a16:creationId xmlns:a16="http://schemas.microsoft.com/office/drawing/2014/main" id="{64206929-C59B-4E00-8579-310AB62C424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788066" y="4184464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1243759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6 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082D62-511A-4BA2-B90D-33D7A914D7EC}"/>
              </a:ext>
            </a:extLst>
          </p:cNvPr>
          <p:cNvSpPr txBox="1"/>
          <p:nvPr userDrawn="1"/>
        </p:nvSpPr>
        <p:spPr>
          <a:xfrm>
            <a:off x="5302353" y="545043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chemeClr val="accent1"/>
                </a:solidFill>
                <a:latin typeface="+mj-lt"/>
              </a:rPr>
              <a:t>Sommaire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BCE4A06-2EA8-460B-91F3-DE52D0268E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64" y="2230767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C556175-A278-4916-A89D-077B2C945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79" y="3100919"/>
            <a:ext cx="2359031" cy="47300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9674544-E4F4-4D64-91FE-240974F5B076}"/>
              </a:ext>
            </a:extLst>
          </p:cNvPr>
          <p:cNvSpPr txBox="1"/>
          <p:nvPr userDrawn="1"/>
        </p:nvSpPr>
        <p:spPr>
          <a:xfrm>
            <a:off x="1859855" y="345001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36" name="Espace réservé du texte 29">
            <a:extLst>
              <a:ext uri="{FF2B5EF4-FFF2-40B4-BE49-F238E27FC236}">
                <a16:creationId xmlns:a16="http://schemas.microsoft.com/office/drawing/2014/main" id="{9F5F9B49-9656-499B-B6EB-A7A1E895BB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65774" y="2230767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752C183-852F-47AC-947D-5A3CE0C14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989" y="3100919"/>
            <a:ext cx="2359031" cy="47300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9302496-3BF9-40E4-B22A-C34CA83830FB}"/>
              </a:ext>
            </a:extLst>
          </p:cNvPr>
          <p:cNvSpPr txBox="1"/>
          <p:nvPr userDrawn="1"/>
        </p:nvSpPr>
        <p:spPr>
          <a:xfrm>
            <a:off x="9308865" y="345001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16" name="Espace réservé du texte 29">
            <a:extLst>
              <a:ext uri="{FF2B5EF4-FFF2-40B4-BE49-F238E27FC236}">
                <a16:creationId xmlns:a16="http://schemas.microsoft.com/office/drawing/2014/main" id="{C9A9DC5B-8DE8-4585-A7BA-AD214A60C46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1269" y="2230767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14BB7F-08E0-4CB9-A206-80A2E77F8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3100919"/>
            <a:ext cx="2359031" cy="47300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F5BCA60-F61E-4223-A7E8-D66C80172FCE}"/>
              </a:ext>
            </a:extLst>
          </p:cNvPr>
          <p:cNvSpPr txBox="1"/>
          <p:nvPr userDrawn="1"/>
        </p:nvSpPr>
        <p:spPr>
          <a:xfrm>
            <a:off x="5584360" y="345001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26" name="Espace réservé du texte 29">
            <a:extLst>
              <a:ext uri="{FF2B5EF4-FFF2-40B4-BE49-F238E27FC236}">
                <a16:creationId xmlns:a16="http://schemas.microsoft.com/office/drawing/2014/main" id="{B24FC65C-DE77-49BF-9609-62386EC9D4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6764" y="4538868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F2BE2DC-D1E7-4FD3-AB10-37B48AB96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79" y="5409020"/>
            <a:ext cx="2359031" cy="47300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250CE9E-ECF6-4333-8FBF-5CFA03BF5FDE}"/>
              </a:ext>
            </a:extLst>
          </p:cNvPr>
          <p:cNvSpPr txBox="1"/>
          <p:nvPr userDrawn="1"/>
        </p:nvSpPr>
        <p:spPr>
          <a:xfrm>
            <a:off x="1859855" y="5758119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40" name="Espace réservé du texte 29">
            <a:extLst>
              <a:ext uri="{FF2B5EF4-FFF2-40B4-BE49-F238E27FC236}">
                <a16:creationId xmlns:a16="http://schemas.microsoft.com/office/drawing/2014/main" id="{185A2799-165C-48DB-B772-AD16DAFA782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65774" y="4538868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185242B-3F56-44BA-80F5-D3C3EEC0BA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989" y="5409020"/>
            <a:ext cx="2359031" cy="473004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ADFCCF7-5FC6-483B-8C29-6867BC0CE26B}"/>
              </a:ext>
            </a:extLst>
          </p:cNvPr>
          <p:cNvSpPr txBox="1"/>
          <p:nvPr userDrawn="1"/>
        </p:nvSpPr>
        <p:spPr>
          <a:xfrm>
            <a:off x="9308865" y="5758119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45" name="Espace réservé du texte 29">
            <a:extLst>
              <a:ext uri="{FF2B5EF4-FFF2-40B4-BE49-F238E27FC236}">
                <a16:creationId xmlns:a16="http://schemas.microsoft.com/office/drawing/2014/main" id="{1B9438E3-46C3-4682-932E-27C04581AB7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41269" y="4538868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70354C5-E75C-4A59-9365-32BC19BE5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5409020"/>
            <a:ext cx="2359031" cy="473004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9000E209-2DFE-4008-B356-BB483CB9FF42}"/>
              </a:ext>
            </a:extLst>
          </p:cNvPr>
          <p:cNvSpPr txBox="1"/>
          <p:nvPr userDrawn="1"/>
        </p:nvSpPr>
        <p:spPr>
          <a:xfrm>
            <a:off x="5584360" y="5758119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559BF0-698B-4FE1-90EC-6CD5C0E8875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658816" y="1855740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49" name="Espace réservé du texte 3">
            <a:extLst>
              <a:ext uri="{FF2B5EF4-FFF2-40B4-BE49-F238E27FC236}">
                <a16:creationId xmlns:a16="http://schemas.microsoft.com/office/drawing/2014/main" id="{B690A87E-A6D7-4504-8441-14869D2C7CE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3321" y="1855740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0" name="Espace réservé du texte 3">
            <a:extLst>
              <a:ext uri="{FF2B5EF4-FFF2-40B4-BE49-F238E27FC236}">
                <a16:creationId xmlns:a16="http://schemas.microsoft.com/office/drawing/2014/main" id="{27F6FA5E-127B-4FF9-97CF-6D2A0CA8B9E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35880" y="1855740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1" name="Espace réservé du texte 3">
            <a:extLst>
              <a:ext uri="{FF2B5EF4-FFF2-40B4-BE49-F238E27FC236}">
                <a16:creationId xmlns:a16="http://schemas.microsoft.com/office/drawing/2014/main" id="{0F753764-7AAE-4EF5-9DB1-E7BB06D1CC9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659600" y="4173739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2" name="Espace réservé du texte 3">
            <a:extLst>
              <a:ext uri="{FF2B5EF4-FFF2-40B4-BE49-F238E27FC236}">
                <a16:creationId xmlns:a16="http://schemas.microsoft.com/office/drawing/2014/main" id="{69427134-8B4B-4A37-9DE4-667BF3A1C5B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383321" y="4173739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3" name="Espace réservé du texte 3">
            <a:extLst>
              <a:ext uri="{FF2B5EF4-FFF2-40B4-BE49-F238E27FC236}">
                <a16:creationId xmlns:a16="http://schemas.microsoft.com/office/drawing/2014/main" id="{C7FA6967-ED67-4115-87F8-D4337D4D972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35880" y="4173739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4" name="Espace réservé du texte 3">
            <a:extLst>
              <a:ext uri="{FF2B5EF4-FFF2-40B4-BE49-F238E27FC236}">
                <a16:creationId xmlns:a16="http://schemas.microsoft.com/office/drawing/2014/main" id="{53C7B4E9-14A9-466A-B5B5-DD715319C4E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524481" y="3541206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5" name="Espace réservé du texte 3">
            <a:extLst>
              <a:ext uri="{FF2B5EF4-FFF2-40B4-BE49-F238E27FC236}">
                <a16:creationId xmlns:a16="http://schemas.microsoft.com/office/drawing/2014/main" id="{8B5FB979-4CDC-4460-A8D6-9B848CF3755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524481" y="5842834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6" name="Espace réservé du texte 3">
            <a:extLst>
              <a:ext uri="{FF2B5EF4-FFF2-40B4-BE49-F238E27FC236}">
                <a16:creationId xmlns:a16="http://schemas.microsoft.com/office/drawing/2014/main" id="{38B4751C-FDED-4C9D-A55C-284EB59B785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02348" y="5842834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7" name="Espace réservé du texte 3">
            <a:extLst>
              <a:ext uri="{FF2B5EF4-FFF2-40B4-BE49-F238E27FC236}">
                <a16:creationId xmlns:a16="http://schemas.microsoft.com/office/drawing/2014/main" id="{706DA092-9808-44D1-A59C-E5AB4D2DE28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077838" y="5842834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8" name="Espace réservé du texte 3">
            <a:extLst>
              <a:ext uri="{FF2B5EF4-FFF2-40B4-BE49-F238E27FC236}">
                <a16:creationId xmlns:a16="http://schemas.microsoft.com/office/drawing/2014/main" id="{5195A989-1D88-4AB3-B1C7-F39812A0D6A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02348" y="3541206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9" name="Espace réservé du texte 3">
            <a:extLst>
              <a:ext uri="{FF2B5EF4-FFF2-40B4-BE49-F238E27FC236}">
                <a16:creationId xmlns:a16="http://schemas.microsoft.com/office/drawing/2014/main" id="{3CCA0D8D-AE13-4434-B556-7BEF9016C85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077838" y="3541206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1088212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 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082D62-511A-4BA2-B90D-33D7A914D7EC}"/>
              </a:ext>
            </a:extLst>
          </p:cNvPr>
          <p:cNvSpPr txBox="1"/>
          <p:nvPr userDrawn="1"/>
        </p:nvSpPr>
        <p:spPr>
          <a:xfrm>
            <a:off x="5302353" y="545043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chemeClr val="accent1"/>
                </a:solidFill>
                <a:latin typeface="+mj-lt"/>
              </a:rPr>
              <a:t>Sommaire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BCE4A06-2EA8-460B-91F3-DE52D0268E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23587" y="2971800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C556175-A278-4916-A89D-077B2C945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802" y="3841952"/>
            <a:ext cx="2359031" cy="47300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9674544-E4F4-4D64-91FE-240974F5B076}"/>
              </a:ext>
            </a:extLst>
          </p:cNvPr>
          <p:cNvSpPr txBox="1"/>
          <p:nvPr userDrawn="1"/>
        </p:nvSpPr>
        <p:spPr>
          <a:xfrm>
            <a:off x="2766678" y="419105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36" name="Espace réservé du texte 29">
            <a:extLst>
              <a:ext uri="{FF2B5EF4-FFF2-40B4-BE49-F238E27FC236}">
                <a16:creationId xmlns:a16="http://schemas.microsoft.com/office/drawing/2014/main" id="{9F5F9B49-9656-499B-B6EB-A7A1E895BB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58953" y="2971800"/>
            <a:ext cx="3509462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Nom de la partie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752C183-852F-47AC-947D-5A3CE0C14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168" y="3841952"/>
            <a:ext cx="2359031" cy="47300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9302496-3BF9-40E4-B22A-C34CA83830FB}"/>
              </a:ext>
            </a:extLst>
          </p:cNvPr>
          <p:cNvSpPr txBox="1"/>
          <p:nvPr userDrawn="1"/>
        </p:nvSpPr>
        <p:spPr>
          <a:xfrm>
            <a:off x="8402044" y="419105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</a:rPr>
              <a:t>p.</a:t>
            </a:r>
          </a:p>
        </p:txBody>
      </p:sp>
      <p:sp>
        <p:nvSpPr>
          <p:cNvPr id="51" name="Espace réservé du texte 3">
            <a:extLst>
              <a:ext uri="{FF2B5EF4-FFF2-40B4-BE49-F238E27FC236}">
                <a16:creationId xmlns:a16="http://schemas.microsoft.com/office/drawing/2014/main" id="{8B9361FB-00AB-454D-BC47-A77BAE34909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983209" y="4282308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2" name="Espace réservé du texte 3">
            <a:extLst>
              <a:ext uri="{FF2B5EF4-FFF2-40B4-BE49-F238E27FC236}">
                <a16:creationId xmlns:a16="http://schemas.microsoft.com/office/drawing/2014/main" id="{67EF17FF-EB7B-4972-A29F-D76309F008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841132" y="2611399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3" name="Espace réservé du texte 3">
            <a:extLst>
              <a:ext uri="{FF2B5EF4-FFF2-40B4-BE49-F238E27FC236}">
                <a16:creationId xmlns:a16="http://schemas.microsoft.com/office/drawing/2014/main" id="{EE3A4220-FFB5-4B4C-B1BA-AB4112F8CDB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618311" y="4282308"/>
            <a:ext cx="59048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##</a:t>
            </a:r>
          </a:p>
        </p:txBody>
      </p:sp>
      <p:sp>
        <p:nvSpPr>
          <p:cNvPr id="54" name="Espace réservé du texte 3">
            <a:extLst>
              <a:ext uri="{FF2B5EF4-FFF2-40B4-BE49-F238E27FC236}">
                <a16:creationId xmlns:a16="http://schemas.microsoft.com/office/drawing/2014/main" id="{318A8CDE-6DE7-4A26-96C5-2AFF24E395C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476234" y="2611399"/>
            <a:ext cx="2872800" cy="259200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  <a:lvl2pPr marL="0" indent="0" algn="ctr">
              <a:buFont typeface="Arial" panose="020B0604020202020204" pitchFamily="34" charset="0"/>
              <a:buNone/>
              <a:defRPr sz="1800"/>
            </a:lvl2pPr>
            <a:lvl3pPr marL="0" indent="0" algn="ctr">
              <a:buFont typeface="Arial" panose="020B0604020202020204" pitchFamily="34" charset="0"/>
              <a:buNone/>
              <a:defRPr sz="1800"/>
            </a:lvl3pPr>
            <a:lvl4pPr marL="0" indent="0" algn="ctr">
              <a:buFont typeface="Arial" panose="020B0604020202020204" pitchFamily="34" charset="0"/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fr-FR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6742898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13">
            <a:extLst>
              <a:ext uri="{FF2B5EF4-FFF2-40B4-BE49-F238E27FC236}">
                <a16:creationId xmlns:a16="http://schemas.microsoft.com/office/drawing/2014/main" id="{5ABF9AA9-B850-4C77-A0C6-0403E09774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4344985" y="-6440208"/>
            <a:ext cx="20959864" cy="201524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6D5990-149B-4764-B431-25C2F6C755C3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bg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8B10F08-0DC4-47AC-946F-E3BFE31243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542" y="409289"/>
            <a:ext cx="4272916" cy="5451475"/>
          </a:xfrm>
        </p:spPr>
        <p:txBody>
          <a:bodyPr wrap="square" bIns="0">
            <a:noAutofit/>
          </a:bodyPr>
          <a:lstStyle>
            <a:lvl1pPr algn="ctr">
              <a:defRPr sz="40000">
                <a:solidFill>
                  <a:schemeClr val="accent1">
                    <a:alpha val="30000"/>
                  </a:schemeClr>
                </a:solidFill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FDDED56-6434-4177-AE73-021ACDBF4D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2381" y="2339014"/>
            <a:ext cx="7107238" cy="2105986"/>
          </a:xfrm>
        </p:spPr>
        <p:txBody>
          <a:bodyPr bIns="0" anchor="ctr" anchorCtr="0">
            <a:normAutofit/>
          </a:bodyPr>
          <a:lstStyle>
            <a:lvl1pPr algn="ctr">
              <a:defRPr sz="6600"/>
            </a:lvl1pPr>
          </a:lstStyle>
          <a:p>
            <a:pPr lvl="0"/>
            <a:r>
              <a:rPr lang="fr-FR"/>
              <a:t>Titre</a:t>
            </a:r>
          </a:p>
          <a:p>
            <a:pPr lvl="0"/>
            <a:r>
              <a:rPr lang="fr-FR"/>
              <a:t>intercalaire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A303689-EAD2-4664-9B6D-CC3995AF9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4419" y="325945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latin typeface="+mn-lt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C2C42C35-2203-453E-8846-A139565C6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4419" y="6448711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latin typeface="+mn-lt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88100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13">
            <a:extLst>
              <a:ext uri="{FF2B5EF4-FFF2-40B4-BE49-F238E27FC236}">
                <a16:creationId xmlns:a16="http://schemas.microsoft.com/office/drawing/2014/main" id="{5ABF9AA9-B850-4C77-A0C6-0403E09774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4344985" y="-6440208"/>
            <a:ext cx="20959864" cy="201524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6D5990-149B-4764-B431-25C2F6C755C3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bg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8B10F08-0DC4-47AC-946F-E3BFE31243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542" y="409289"/>
            <a:ext cx="4272916" cy="5451475"/>
          </a:xfrm>
        </p:spPr>
        <p:txBody>
          <a:bodyPr wrap="square" bIns="0">
            <a:noAutofit/>
          </a:bodyPr>
          <a:lstStyle>
            <a:lvl1pPr algn="ctr">
              <a:defRPr sz="40000">
                <a:solidFill>
                  <a:schemeClr val="accent1">
                    <a:alpha val="30000"/>
                  </a:schemeClr>
                </a:solidFill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A303689-EAD2-4664-9B6D-CC3995AF9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4419" y="325945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latin typeface="+mn-lt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C2C42C35-2203-453E-8846-A139565C6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4419" y="6448711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latin typeface="+mn-lt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39CDCA5E-F914-4BCC-AF6D-5C074D1ECC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2381" y="2339014"/>
            <a:ext cx="7107238" cy="2105986"/>
          </a:xfrm>
        </p:spPr>
        <p:txBody>
          <a:bodyPr bIns="0" anchor="ctr" anchorCtr="0">
            <a:normAutofit/>
          </a:bodyPr>
          <a:lstStyle>
            <a:lvl1pPr algn="ctr">
              <a:defRPr sz="6600"/>
            </a:lvl1pPr>
          </a:lstStyle>
          <a:p>
            <a:pPr lvl="0"/>
            <a:r>
              <a:rPr lang="fr-FR"/>
              <a:t>Titre</a:t>
            </a:r>
          </a:p>
          <a:p>
            <a:pPr lvl="0"/>
            <a:r>
              <a:rPr lang="fr-FR"/>
              <a:t>intercalaire</a:t>
            </a:r>
          </a:p>
        </p:txBody>
      </p:sp>
    </p:spTree>
    <p:extLst>
      <p:ext uri="{BB962C8B-B14F-4D97-AF65-F5344CB8AC3E}">
        <p14:creationId xmlns:p14="http://schemas.microsoft.com/office/powerpoint/2010/main" val="88817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13">
            <a:extLst>
              <a:ext uri="{FF2B5EF4-FFF2-40B4-BE49-F238E27FC236}">
                <a16:creationId xmlns:a16="http://schemas.microsoft.com/office/drawing/2014/main" id="{5ABF9AA9-B850-4C77-A0C6-0403E09774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4344985" y="-6440208"/>
            <a:ext cx="20959864" cy="201524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6D5990-149B-4764-B431-25C2F6C755C3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tx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8B10F08-0DC4-47AC-946F-E3BFE31243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542" y="409289"/>
            <a:ext cx="4272916" cy="5451475"/>
          </a:xfrm>
        </p:spPr>
        <p:txBody>
          <a:bodyPr wrap="square" bIns="0">
            <a:noAutofit/>
          </a:bodyPr>
          <a:lstStyle>
            <a:lvl1pPr algn="ctr">
              <a:defRPr sz="40000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A303689-EAD2-4664-9B6D-CC3995AF9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4419" y="325945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C2C42C35-2203-453E-8846-A139565C6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4419" y="6448711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53E1BF43-D888-4094-9C2B-DA097FD766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2381" y="2339014"/>
            <a:ext cx="7107238" cy="2105986"/>
          </a:xfrm>
        </p:spPr>
        <p:txBody>
          <a:bodyPr bIns="0" anchor="ctr" anchorCtr="0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</a:t>
            </a:r>
          </a:p>
          <a:p>
            <a:pPr lvl="0"/>
            <a:r>
              <a:rPr lang="fr-FR"/>
              <a:t>intercalaire</a:t>
            </a:r>
          </a:p>
        </p:txBody>
      </p:sp>
    </p:spTree>
    <p:extLst>
      <p:ext uri="{BB962C8B-B14F-4D97-AF65-F5344CB8AC3E}">
        <p14:creationId xmlns:p14="http://schemas.microsoft.com/office/powerpoint/2010/main" val="2174356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13">
            <a:extLst>
              <a:ext uri="{FF2B5EF4-FFF2-40B4-BE49-F238E27FC236}">
                <a16:creationId xmlns:a16="http://schemas.microsoft.com/office/drawing/2014/main" id="{5ABF9AA9-B850-4C77-A0C6-0403E09774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4344985" y="-6440208"/>
            <a:ext cx="20959864" cy="201524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6D5990-149B-4764-B431-25C2F6C755C3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tx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8B10F08-0DC4-47AC-946F-E3BFE31243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542" y="409289"/>
            <a:ext cx="4272916" cy="5451475"/>
          </a:xfrm>
        </p:spPr>
        <p:txBody>
          <a:bodyPr wrap="square" bIns="0">
            <a:noAutofit/>
          </a:bodyPr>
          <a:lstStyle>
            <a:lvl1pPr algn="ctr">
              <a:defRPr sz="40000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A303689-EAD2-4664-9B6D-CC3995AF9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4419" y="325945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C2C42C35-2203-453E-8846-A139565C6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4419" y="6448711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53E1BF43-D888-4094-9C2B-DA097FD766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2381" y="2339014"/>
            <a:ext cx="7107238" cy="2105986"/>
          </a:xfrm>
        </p:spPr>
        <p:txBody>
          <a:bodyPr bIns="0" anchor="ctr" anchorCtr="0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</a:t>
            </a:r>
          </a:p>
          <a:p>
            <a:pPr lvl="0"/>
            <a:r>
              <a:rPr lang="fr-FR"/>
              <a:t>intercalaire</a:t>
            </a:r>
          </a:p>
        </p:txBody>
      </p:sp>
    </p:spTree>
    <p:extLst>
      <p:ext uri="{BB962C8B-B14F-4D97-AF65-F5344CB8AC3E}">
        <p14:creationId xmlns:p14="http://schemas.microsoft.com/office/powerpoint/2010/main" val="215879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A4672D-78DB-46FE-9E1B-B24010AFA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089669">
            <a:off x="4170485" y="356918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29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935106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e Fr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3" name="Espace réservé du texte 32">
            <a:extLst>
              <a:ext uri="{FF2B5EF4-FFF2-40B4-BE49-F238E27FC236}">
                <a16:creationId xmlns:a16="http://schemas.microsoft.com/office/drawing/2014/main" id="{BD73563A-FDDF-428B-BF3F-47B2C6E72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769434"/>
            <a:ext cx="5048250" cy="42408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386791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e M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33" name="Espace réservé du texte 32">
            <a:extLst>
              <a:ext uri="{FF2B5EF4-FFF2-40B4-BE49-F238E27FC236}">
                <a16:creationId xmlns:a16="http://schemas.microsoft.com/office/drawing/2014/main" id="{BD73563A-FDDF-428B-BF3F-47B2C6E72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769434"/>
            <a:ext cx="3739763" cy="42408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8779645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>
            <a:extLst>
              <a:ext uri="{FF2B5EF4-FFF2-40B4-BE49-F238E27FC236}">
                <a16:creationId xmlns:a16="http://schemas.microsoft.com/office/drawing/2014/main" id="{3E81AF93-36D8-4EAB-B484-1BA1C65E560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701800"/>
            <a:ext cx="10515600" cy="43434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1721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EFA40B1-1CD3-460C-83A6-32D4EA52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669"/>
            <a:ext cx="10515600" cy="11612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CE64D52-58B0-468F-ABA6-A5BA154C57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69434"/>
            <a:ext cx="10515599" cy="42408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56093050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loc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EFA40B1-1CD3-460C-83A6-32D4EA52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669"/>
            <a:ext cx="10515600" cy="11612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CE64D52-58B0-468F-ABA6-A5BA154C57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769434"/>
            <a:ext cx="5048250" cy="42408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4" name="Espace réservé du texte 32">
            <a:extLst>
              <a:ext uri="{FF2B5EF4-FFF2-40B4-BE49-F238E27FC236}">
                <a16:creationId xmlns:a16="http://schemas.microsoft.com/office/drawing/2014/main" id="{18A2D035-95BC-4146-B1E6-D2514AADC0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5550" y="1769434"/>
            <a:ext cx="5048250" cy="42408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5793483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 ent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7AF937-1CE0-4838-893C-88F3A9A9CF41}"/>
              </a:ext>
            </a:extLst>
          </p:cNvPr>
          <p:cNvCxnSpPr>
            <a:stCxn id="22" idx="0"/>
          </p:cNvCxnSpPr>
          <p:nvPr userDrawn="1"/>
        </p:nvCxnSpPr>
        <p:spPr>
          <a:xfrm flipV="1">
            <a:off x="1428461" y="4141708"/>
            <a:ext cx="0" cy="15601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65486AF-D3C2-4CB0-A5AC-9A4A08928590}"/>
              </a:ext>
            </a:extLst>
          </p:cNvPr>
          <p:cNvCxnSpPr>
            <a:cxnSpLocks/>
            <a:stCxn id="24" idx="0"/>
            <a:endCxn id="38" idx="4"/>
          </p:cNvCxnSpPr>
          <p:nvPr userDrawn="1"/>
        </p:nvCxnSpPr>
        <p:spPr>
          <a:xfrm flipV="1">
            <a:off x="3759281" y="4847431"/>
            <a:ext cx="625" cy="8544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6C06535-CD4A-44A8-B5DF-625A5BDE4623}"/>
              </a:ext>
            </a:extLst>
          </p:cNvPr>
          <p:cNvCxnSpPr>
            <a:cxnSpLocks/>
            <a:endCxn id="34" idx="4"/>
          </p:cNvCxnSpPr>
          <p:nvPr userDrawn="1"/>
        </p:nvCxnSpPr>
        <p:spPr>
          <a:xfrm flipV="1">
            <a:off x="6099668" y="4141708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2719F89-C426-465B-9D1C-91C7094BF432}"/>
              </a:ext>
            </a:extLst>
          </p:cNvPr>
          <p:cNvCxnSpPr>
            <a:cxnSpLocks/>
            <a:endCxn id="42" idx="4"/>
          </p:cNvCxnSpPr>
          <p:nvPr userDrawn="1"/>
        </p:nvCxnSpPr>
        <p:spPr>
          <a:xfrm flipV="1">
            <a:off x="8420921" y="4847431"/>
            <a:ext cx="3065" cy="8544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368014D-12C8-4672-8DF0-7C256D96D504}"/>
              </a:ext>
            </a:extLst>
          </p:cNvPr>
          <p:cNvCxnSpPr>
            <a:cxnSpLocks/>
            <a:endCxn id="35" idx="4"/>
          </p:cNvCxnSpPr>
          <p:nvPr userDrawn="1"/>
        </p:nvCxnSpPr>
        <p:spPr>
          <a:xfrm flipV="1">
            <a:off x="10754806" y="4141708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56CD24D7-0284-4267-8A6B-FCE7EB910E68}"/>
              </a:ext>
            </a:extLst>
          </p:cNvPr>
          <p:cNvSpPr/>
          <p:nvPr userDrawn="1"/>
        </p:nvSpPr>
        <p:spPr>
          <a:xfrm>
            <a:off x="134352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4156466-033D-4FE1-AE39-99745BDD0347}"/>
              </a:ext>
            </a:extLst>
          </p:cNvPr>
          <p:cNvSpPr/>
          <p:nvPr userDrawn="1"/>
        </p:nvSpPr>
        <p:spPr>
          <a:xfrm>
            <a:off x="367434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79C67D6-1152-436E-9A09-3556EEEC448B}"/>
              </a:ext>
            </a:extLst>
          </p:cNvPr>
          <p:cNvSpPr/>
          <p:nvPr userDrawn="1"/>
        </p:nvSpPr>
        <p:spPr>
          <a:xfrm>
            <a:off x="600516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B3BA2CA-CD7A-4A86-A1EA-25E74E1F4041}"/>
              </a:ext>
            </a:extLst>
          </p:cNvPr>
          <p:cNvSpPr/>
          <p:nvPr userDrawn="1"/>
        </p:nvSpPr>
        <p:spPr>
          <a:xfrm>
            <a:off x="833598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1B65DAF-80A5-4616-834C-1A0A339195FD}"/>
              </a:ext>
            </a:extLst>
          </p:cNvPr>
          <p:cNvSpPr/>
          <p:nvPr userDrawn="1"/>
        </p:nvSpPr>
        <p:spPr>
          <a:xfrm>
            <a:off x="1066680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BEF7C19-F4D3-4200-9BAD-CC91FF5C41BA}"/>
              </a:ext>
            </a:extLst>
          </p:cNvPr>
          <p:cNvCxnSpPr>
            <a:cxnSpLocks/>
          </p:cNvCxnSpPr>
          <p:nvPr userDrawn="1"/>
        </p:nvCxnSpPr>
        <p:spPr>
          <a:xfrm>
            <a:off x="1513395" y="5785325"/>
            <a:ext cx="9241411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4F15EE-8198-46F2-8024-3252796484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2034" y="3150764"/>
            <a:ext cx="992854" cy="99094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4" name="Espace réservé pour une image  2">
            <a:extLst>
              <a:ext uri="{FF2B5EF4-FFF2-40B4-BE49-F238E27FC236}">
                <a16:creationId xmlns:a16="http://schemas.microsoft.com/office/drawing/2014/main" id="{B395DDFE-B565-411C-AA26-FCDFCC69CF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03241" y="3150764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5" name="Espace réservé pour une image  2">
            <a:extLst>
              <a:ext uri="{FF2B5EF4-FFF2-40B4-BE49-F238E27FC236}">
                <a16:creationId xmlns:a16="http://schemas.microsoft.com/office/drawing/2014/main" id="{7E61289B-A699-4E12-9D9C-1A57956620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58379" y="3150764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8" name="Espace réservé pour une image  2">
            <a:extLst>
              <a:ext uri="{FF2B5EF4-FFF2-40B4-BE49-F238E27FC236}">
                <a16:creationId xmlns:a16="http://schemas.microsoft.com/office/drawing/2014/main" id="{B113FD84-4844-48A4-9FC1-1DB7508C9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3479" y="3856487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16E63D34-96DF-4338-A4B6-8A8F92C28B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27559" y="3856487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F2EE8F47-35C6-4FA8-B6DD-291715A515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034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0" name="Espace réservé du texte 58">
            <a:extLst>
              <a:ext uri="{FF2B5EF4-FFF2-40B4-BE49-F238E27FC236}">
                <a16:creationId xmlns:a16="http://schemas.microsoft.com/office/drawing/2014/main" id="{6CDAEF6A-73AE-443C-8A3F-5C27A9A0E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034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3" name="Espace réservé du texte 58">
            <a:extLst>
              <a:ext uri="{FF2B5EF4-FFF2-40B4-BE49-F238E27FC236}">
                <a16:creationId xmlns:a16="http://schemas.microsoft.com/office/drawing/2014/main" id="{F1113CAF-E5B1-4401-8F05-34EA54E5E6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03241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4" name="Espace réservé du texte 58">
            <a:extLst>
              <a:ext uri="{FF2B5EF4-FFF2-40B4-BE49-F238E27FC236}">
                <a16:creationId xmlns:a16="http://schemas.microsoft.com/office/drawing/2014/main" id="{8DFF9875-9264-44E3-BD83-78472D8D17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03241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5" name="Espace réservé du texte 58">
            <a:extLst>
              <a:ext uri="{FF2B5EF4-FFF2-40B4-BE49-F238E27FC236}">
                <a16:creationId xmlns:a16="http://schemas.microsoft.com/office/drawing/2014/main" id="{38E29919-B400-4BBF-808E-0BEA84CCB9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58379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6" name="Espace réservé du texte 58">
            <a:extLst>
              <a:ext uri="{FF2B5EF4-FFF2-40B4-BE49-F238E27FC236}">
                <a16:creationId xmlns:a16="http://schemas.microsoft.com/office/drawing/2014/main" id="{6EDFB74A-0E9E-466B-B392-AE030FDBD2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58379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9" name="Espace réservé du texte 58">
            <a:extLst>
              <a:ext uri="{FF2B5EF4-FFF2-40B4-BE49-F238E27FC236}">
                <a16:creationId xmlns:a16="http://schemas.microsoft.com/office/drawing/2014/main" id="{3329381E-DC0C-42F6-99DF-2504C474DC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65368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0" name="Espace réservé du texte 58">
            <a:extLst>
              <a:ext uri="{FF2B5EF4-FFF2-40B4-BE49-F238E27FC236}">
                <a16:creationId xmlns:a16="http://schemas.microsoft.com/office/drawing/2014/main" id="{C8DFBF34-65A4-415E-90CF-9FD0A4D4BF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65368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1" name="Espace réservé du texte 58">
            <a:extLst>
              <a:ext uri="{FF2B5EF4-FFF2-40B4-BE49-F238E27FC236}">
                <a16:creationId xmlns:a16="http://schemas.microsoft.com/office/drawing/2014/main" id="{E122F7B8-5588-46D9-B006-D95DCD90DF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27559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2" name="Espace réservé du texte 58">
            <a:extLst>
              <a:ext uri="{FF2B5EF4-FFF2-40B4-BE49-F238E27FC236}">
                <a16:creationId xmlns:a16="http://schemas.microsoft.com/office/drawing/2014/main" id="{B2E35B54-BD62-4F9C-BD34-6226C82C8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27559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6917288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8 ent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7AF937-1CE0-4838-893C-88F3A9A9CF41}"/>
              </a:ext>
            </a:extLst>
          </p:cNvPr>
          <p:cNvCxnSpPr>
            <a:stCxn id="22" idx="0"/>
          </p:cNvCxnSpPr>
          <p:nvPr userDrawn="1"/>
        </p:nvCxnSpPr>
        <p:spPr>
          <a:xfrm flipV="1">
            <a:off x="1390361" y="4141708"/>
            <a:ext cx="0" cy="15601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65486AF-D3C2-4CB0-A5AC-9A4A08928590}"/>
              </a:ext>
            </a:extLst>
          </p:cNvPr>
          <p:cNvCxnSpPr>
            <a:cxnSpLocks/>
            <a:stCxn id="24" idx="0"/>
            <a:endCxn id="38" idx="4"/>
          </p:cNvCxnSpPr>
          <p:nvPr userDrawn="1"/>
        </p:nvCxnSpPr>
        <p:spPr>
          <a:xfrm flipV="1">
            <a:off x="2734829" y="4847431"/>
            <a:ext cx="3065" cy="8544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6C06535-CD4A-44A8-B5DF-625A5BDE4623}"/>
              </a:ext>
            </a:extLst>
          </p:cNvPr>
          <p:cNvCxnSpPr>
            <a:cxnSpLocks/>
            <a:endCxn id="34" idx="4"/>
          </p:cNvCxnSpPr>
          <p:nvPr userDrawn="1"/>
        </p:nvCxnSpPr>
        <p:spPr>
          <a:xfrm flipV="1">
            <a:off x="4133199" y="4141708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2719F89-C426-465B-9D1C-91C7094BF432}"/>
              </a:ext>
            </a:extLst>
          </p:cNvPr>
          <p:cNvCxnSpPr>
            <a:cxnSpLocks/>
            <a:endCxn id="42" idx="4"/>
          </p:cNvCxnSpPr>
          <p:nvPr userDrawn="1"/>
        </p:nvCxnSpPr>
        <p:spPr>
          <a:xfrm flipV="1">
            <a:off x="5427342" y="4847431"/>
            <a:ext cx="3065" cy="8544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368014D-12C8-4672-8DF0-7C256D96D504}"/>
              </a:ext>
            </a:extLst>
          </p:cNvPr>
          <p:cNvCxnSpPr>
            <a:cxnSpLocks/>
            <a:endCxn id="35" idx="4"/>
          </p:cNvCxnSpPr>
          <p:nvPr userDrawn="1"/>
        </p:nvCxnSpPr>
        <p:spPr>
          <a:xfrm flipV="1">
            <a:off x="6765168" y="4141708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9D2768F-2CCE-432D-A31F-1A71BDB44689}"/>
              </a:ext>
            </a:extLst>
          </p:cNvPr>
          <p:cNvCxnSpPr>
            <a:cxnSpLocks/>
            <a:stCxn id="28" idx="0"/>
            <a:endCxn id="45" idx="4"/>
          </p:cNvCxnSpPr>
          <p:nvPr userDrawn="1"/>
        </p:nvCxnSpPr>
        <p:spPr>
          <a:xfrm flipV="1">
            <a:off x="8121895" y="4851264"/>
            <a:ext cx="0" cy="8506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4CC53C3-4D85-4385-812F-C479086BB714}"/>
              </a:ext>
            </a:extLst>
          </p:cNvPr>
          <p:cNvCxnSpPr>
            <a:cxnSpLocks/>
            <a:endCxn id="36" idx="4"/>
          </p:cNvCxnSpPr>
          <p:nvPr userDrawn="1"/>
        </p:nvCxnSpPr>
        <p:spPr>
          <a:xfrm flipV="1">
            <a:off x="9457169" y="4141708"/>
            <a:ext cx="3065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B1B1705-DB94-411C-B4D0-EE3AF6FE01C0}"/>
              </a:ext>
            </a:extLst>
          </p:cNvPr>
          <p:cNvCxnSpPr>
            <a:cxnSpLocks/>
            <a:stCxn id="30" idx="0"/>
            <a:endCxn id="48" idx="4"/>
          </p:cNvCxnSpPr>
          <p:nvPr userDrawn="1"/>
        </p:nvCxnSpPr>
        <p:spPr>
          <a:xfrm flipV="1">
            <a:off x="10795507" y="4847431"/>
            <a:ext cx="0" cy="8544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56CD24D7-0284-4267-8A6B-FCE7EB910E68}"/>
              </a:ext>
            </a:extLst>
          </p:cNvPr>
          <p:cNvSpPr/>
          <p:nvPr userDrawn="1"/>
        </p:nvSpPr>
        <p:spPr>
          <a:xfrm>
            <a:off x="130542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4156466-033D-4FE1-AE39-99745BDD0347}"/>
              </a:ext>
            </a:extLst>
          </p:cNvPr>
          <p:cNvSpPr/>
          <p:nvPr userDrawn="1"/>
        </p:nvSpPr>
        <p:spPr>
          <a:xfrm>
            <a:off x="2649896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79C67D6-1152-436E-9A09-3556EEEC448B}"/>
              </a:ext>
            </a:extLst>
          </p:cNvPr>
          <p:cNvSpPr/>
          <p:nvPr userDrawn="1"/>
        </p:nvSpPr>
        <p:spPr>
          <a:xfrm>
            <a:off x="3994364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B3BA2CA-CD7A-4A86-A1EA-25E74E1F4041}"/>
              </a:ext>
            </a:extLst>
          </p:cNvPr>
          <p:cNvSpPr/>
          <p:nvPr userDrawn="1"/>
        </p:nvSpPr>
        <p:spPr>
          <a:xfrm>
            <a:off x="5345474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1B65DAF-80A5-4616-834C-1A0A339195FD}"/>
              </a:ext>
            </a:extLst>
          </p:cNvPr>
          <p:cNvSpPr/>
          <p:nvPr userDrawn="1"/>
        </p:nvSpPr>
        <p:spPr>
          <a:xfrm>
            <a:off x="6683300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8F03FC2-EE3E-4794-A4E7-16A7C1A6EED2}"/>
              </a:ext>
            </a:extLst>
          </p:cNvPr>
          <p:cNvSpPr/>
          <p:nvPr userDrawn="1"/>
        </p:nvSpPr>
        <p:spPr>
          <a:xfrm>
            <a:off x="8036962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1CF027B-6443-4800-93AD-797D0DDF390C}"/>
              </a:ext>
            </a:extLst>
          </p:cNvPr>
          <p:cNvSpPr/>
          <p:nvPr userDrawn="1"/>
        </p:nvSpPr>
        <p:spPr>
          <a:xfrm>
            <a:off x="9372236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D4D1FE9-1A8B-40AB-B024-6F5B43571A6C}"/>
              </a:ext>
            </a:extLst>
          </p:cNvPr>
          <p:cNvSpPr/>
          <p:nvPr userDrawn="1"/>
        </p:nvSpPr>
        <p:spPr>
          <a:xfrm>
            <a:off x="10710574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BEF7C19-F4D3-4200-9BAD-CC91FF5C41BA}"/>
              </a:ext>
            </a:extLst>
          </p:cNvPr>
          <p:cNvCxnSpPr>
            <a:cxnSpLocks/>
          </p:cNvCxnSpPr>
          <p:nvPr userDrawn="1"/>
        </p:nvCxnSpPr>
        <p:spPr>
          <a:xfrm>
            <a:off x="1475295" y="5785325"/>
            <a:ext cx="9241411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4F15EE-8198-46F2-8024-3252796484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3934" y="3150764"/>
            <a:ext cx="992854" cy="99094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4" name="Espace réservé pour une image  2">
            <a:extLst>
              <a:ext uri="{FF2B5EF4-FFF2-40B4-BE49-F238E27FC236}">
                <a16:creationId xmlns:a16="http://schemas.microsoft.com/office/drawing/2014/main" id="{B395DDFE-B565-411C-AA26-FCDFCC69CF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6772" y="3150764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5" name="Espace réservé pour une image  2">
            <a:extLst>
              <a:ext uri="{FF2B5EF4-FFF2-40B4-BE49-F238E27FC236}">
                <a16:creationId xmlns:a16="http://schemas.microsoft.com/office/drawing/2014/main" id="{7E61289B-A699-4E12-9D9C-1A57956620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68741" y="3150764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6" name="Espace réservé pour une image  2">
            <a:extLst>
              <a:ext uri="{FF2B5EF4-FFF2-40B4-BE49-F238E27FC236}">
                <a16:creationId xmlns:a16="http://schemas.microsoft.com/office/drawing/2014/main" id="{9011FB87-D370-4A8B-BBB2-3EFC724A4C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63807" y="3150764"/>
            <a:ext cx="992854" cy="990944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 algn="ctr">
              <a:def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8" name="Espace réservé pour une image  2">
            <a:extLst>
              <a:ext uri="{FF2B5EF4-FFF2-40B4-BE49-F238E27FC236}">
                <a16:creationId xmlns:a16="http://schemas.microsoft.com/office/drawing/2014/main" id="{B113FD84-4844-48A4-9FC1-1DB7508C9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41467" y="3856487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16E63D34-96DF-4338-A4B6-8A8F92C28B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33980" y="3856487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45" name="Espace réservé pour une image  2">
            <a:extLst>
              <a:ext uri="{FF2B5EF4-FFF2-40B4-BE49-F238E27FC236}">
                <a16:creationId xmlns:a16="http://schemas.microsoft.com/office/drawing/2014/main" id="{8DAF90DA-9120-4502-A5E7-6F469CA4C8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5468" y="3860320"/>
            <a:ext cx="992854" cy="990944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 algn="ctr">
              <a:def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8" name="Espace réservé pour une image  2">
            <a:extLst>
              <a:ext uri="{FF2B5EF4-FFF2-40B4-BE49-F238E27FC236}">
                <a16:creationId xmlns:a16="http://schemas.microsoft.com/office/drawing/2014/main" id="{EF896619-5470-4652-ADA6-F46A0375AC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299080" y="3856487"/>
            <a:ext cx="992854" cy="990944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 algn="ctr">
              <a:def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F2EE8F47-35C6-4FA8-B6DD-291715A515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3934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0" name="Espace réservé du texte 58">
            <a:extLst>
              <a:ext uri="{FF2B5EF4-FFF2-40B4-BE49-F238E27FC236}">
                <a16:creationId xmlns:a16="http://schemas.microsoft.com/office/drawing/2014/main" id="{6CDAEF6A-73AE-443C-8A3F-5C27A9A0E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3934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3" name="Espace réservé du texte 58">
            <a:extLst>
              <a:ext uri="{FF2B5EF4-FFF2-40B4-BE49-F238E27FC236}">
                <a16:creationId xmlns:a16="http://schemas.microsoft.com/office/drawing/2014/main" id="{F1113CAF-E5B1-4401-8F05-34EA54E5E6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36772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4" name="Espace réservé du texte 58">
            <a:extLst>
              <a:ext uri="{FF2B5EF4-FFF2-40B4-BE49-F238E27FC236}">
                <a16:creationId xmlns:a16="http://schemas.microsoft.com/office/drawing/2014/main" id="{8DFF9875-9264-44E3-BD83-78472D8D17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36772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5" name="Espace réservé du texte 58">
            <a:extLst>
              <a:ext uri="{FF2B5EF4-FFF2-40B4-BE49-F238E27FC236}">
                <a16:creationId xmlns:a16="http://schemas.microsoft.com/office/drawing/2014/main" id="{38E29919-B400-4BBF-808E-0BEA84CCB9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8741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6" name="Espace réservé du texte 58">
            <a:extLst>
              <a:ext uri="{FF2B5EF4-FFF2-40B4-BE49-F238E27FC236}">
                <a16:creationId xmlns:a16="http://schemas.microsoft.com/office/drawing/2014/main" id="{6EDFB74A-0E9E-466B-B392-AE030FDBD2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8741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7" name="Espace réservé du texte 58">
            <a:extLst>
              <a:ext uri="{FF2B5EF4-FFF2-40B4-BE49-F238E27FC236}">
                <a16:creationId xmlns:a16="http://schemas.microsoft.com/office/drawing/2014/main" id="{F890D6F5-5BCE-4CE0-9E5D-D8E21908C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63807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8" name="Espace réservé du texte 58">
            <a:extLst>
              <a:ext uri="{FF2B5EF4-FFF2-40B4-BE49-F238E27FC236}">
                <a16:creationId xmlns:a16="http://schemas.microsoft.com/office/drawing/2014/main" id="{9F9E583A-2B45-4431-B469-7AD704A0A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3807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9" name="Espace réservé du texte 58">
            <a:extLst>
              <a:ext uri="{FF2B5EF4-FFF2-40B4-BE49-F238E27FC236}">
                <a16:creationId xmlns:a16="http://schemas.microsoft.com/office/drawing/2014/main" id="{3329381E-DC0C-42F6-99DF-2504C474DC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3356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0" name="Espace réservé du texte 58">
            <a:extLst>
              <a:ext uri="{FF2B5EF4-FFF2-40B4-BE49-F238E27FC236}">
                <a16:creationId xmlns:a16="http://schemas.microsoft.com/office/drawing/2014/main" id="{C8DFBF34-65A4-415E-90CF-9FD0A4D4BF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43356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1" name="Espace réservé du texte 58">
            <a:extLst>
              <a:ext uri="{FF2B5EF4-FFF2-40B4-BE49-F238E27FC236}">
                <a16:creationId xmlns:a16="http://schemas.microsoft.com/office/drawing/2014/main" id="{E122F7B8-5588-46D9-B006-D95DCD90DF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3980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2" name="Espace réservé du texte 58">
            <a:extLst>
              <a:ext uri="{FF2B5EF4-FFF2-40B4-BE49-F238E27FC236}">
                <a16:creationId xmlns:a16="http://schemas.microsoft.com/office/drawing/2014/main" id="{B2E35B54-BD62-4F9C-BD34-6226C82C8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33980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3" name="Espace réservé du texte 58">
            <a:extLst>
              <a:ext uri="{FF2B5EF4-FFF2-40B4-BE49-F238E27FC236}">
                <a16:creationId xmlns:a16="http://schemas.microsoft.com/office/drawing/2014/main" id="{42FD82CC-F691-4F8E-BE08-3B76EB84824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604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4" name="Espace réservé du texte 58">
            <a:extLst>
              <a:ext uri="{FF2B5EF4-FFF2-40B4-BE49-F238E27FC236}">
                <a16:creationId xmlns:a16="http://schemas.microsoft.com/office/drawing/2014/main" id="{BF1712CC-19CC-4490-A7F4-D6876E821F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4604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5" name="Espace réservé du texte 58">
            <a:extLst>
              <a:ext uri="{FF2B5EF4-FFF2-40B4-BE49-F238E27FC236}">
                <a16:creationId xmlns:a16="http://schemas.microsoft.com/office/drawing/2014/main" id="{F403AECC-26B0-4C43-AC4B-AF3668E325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99080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6" name="Espace réservé du texte 58">
            <a:extLst>
              <a:ext uri="{FF2B5EF4-FFF2-40B4-BE49-F238E27FC236}">
                <a16:creationId xmlns:a16="http://schemas.microsoft.com/office/drawing/2014/main" id="{84D84DE3-1216-4A41-A4B0-CCBD78DC6C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299080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3227566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8 ent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7AF937-1CE0-4838-893C-88F3A9A9CF41}"/>
              </a:ext>
            </a:extLst>
          </p:cNvPr>
          <p:cNvCxnSpPr>
            <a:stCxn id="22" idx="0"/>
          </p:cNvCxnSpPr>
          <p:nvPr userDrawn="1"/>
        </p:nvCxnSpPr>
        <p:spPr>
          <a:xfrm flipV="1">
            <a:off x="2116502" y="4114814"/>
            <a:ext cx="0" cy="15601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65486AF-D3C2-4CB0-A5AC-9A4A08928590}"/>
              </a:ext>
            </a:extLst>
          </p:cNvPr>
          <p:cNvCxnSpPr>
            <a:cxnSpLocks/>
            <a:stCxn id="24" idx="0"/>
            <a:endCxn id="38" idx="4"/>
          </p:cNvCxnSpPr>
          <p:nvPr userDrawn="1"/>
        </p:nvCxnSpPr>
        <p:spPr>
          <a:xfrm flipV="1">
            <a:off x="3460970" y="4820537"/>
            <a:ext cx="3065" cy="8544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6C06535-CD4A-44A8-B5DF-625A5BDE4623}"/>
              </a:ext>
            </a:extLst>
          </p:cNvPr>
          <p:cNvCxnSpPr>
            <a:cxnSpLocks/>
            <a:endCxn id="34" idx="4"/>
          </p:cNvCxnSpPr>
          <p:nvPr userDrawn="1"/>
        </p:nvCxnSpPr>
        <p:spPr>
          <a:xfrm flipV="1">
            <a:off x="4859340" y="4114814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2719F89-C426-465B-9D1C-91C7094BF432}"/>
              </a:ext>
            </a:extLst>
          </p:cNvPr>
          <p:cNvCxnSpPr>
            <a:cxnSpLocks/>
            <a:endCxn id="42" idx="4"/>
          </p:cNvCxnSpPr>
          <p:nvPr userDrawn="1"/>
        </p:nvCxnSpPr>
        <p:spPr>
          <a:xfrm flipV="1">
            <a:off x="6153483" y="4820537"/>
            <a:ext cx="3065" cy="8544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368014D-12C8-4672-8DF0-7C256D96D504}"/>
              </a:ext>
            </a:extLst>
          </p:cNvPr>
          <p:cNvCxnSpPr>
            <a:cxnSpLocks/>
            <a:endCxn id="35" idx="4"/>
          </p:cNvCxnSpPr>
          <p:nvPr userDrawn="1"/>
        </p:nvCxnSpPr>
        <p:spPr>
          <a:xfrm flipV="1">
            <a:off x="7491309" y="4114814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9D2768F-2CCE-432D-A31F-1A71BDB44689}"/>
              </a:ext>
            </a:extLst>
          </p:cNvPr>
          <p:cNvCxnSpPr>
            <a:cxnSpLocks/>
            <a:stCxn id="28" idx="0"/>
            <a:endCxn id="45" idx="4"/>
          </p:cNvCxnSpPr>
          <p:nvPr userDrawn="1"/>
        </p:nvCxnSpPr>
        <p:spPr>
          <a:xfrm flipV="1">
            <a:off x="8848036" y="4824370"/>
            <a:ext cx="0" cy="8506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4CC53C3-4D85-4385-812F-C479086BB714}"/>
              </a:ext>
            </a:extLst>
          </p:cNvPr>
          <p:cNvCxnSpPr>
            <a:cxnSpLocks/>
            <a:endCxn id="36" idx="4"/>
          </p:cNvCxnSpPr>
          <p:nvPr userDrawn="1"/>
        </p:nvCxnSpPr>
        <p:spPr>
          <a:xfrm flipV="1">
            <a:off x="10183310" y="4114814"/>
            <a:ext cx="3065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56CD24D7-0284-4267-8A6B-FCE7EB910E68}"/>
              </a:ext>
            </a:extLst>
          </p:cNvPr>
          <p:cNvSpPr/>
          <p:nvPr userDrawn="1"/>
        </p:nvSpPr>
        <p:spPr>
          <a:xfrm>
            <a:off x="2031569" y="5674977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4156466-033D-4FE1-AE39-99745BDD0347}"/>
              </a:ext>
            </a:extLst>
          </p:cNvPr>
          <p:cNvSpPr/>
          <p:nvPr userDrawn="1"/>
        </p:nvSpPr>
        <p:spPr>
          <a:xfrm>
            <a:off x="3376037" y="5674977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79C67D6-1152-436E-9A09-3556EEEC448B}"/>
              </a:ext>
            </a:extLst>
          </p:cNvPr>
          <p:cNvSpPr/>
          <p:nvPr userDrawn="1"/>
        </p:nvSpPr>
        <p:spPr>
          <a:xfrm>
            <a:off x="4720505" y="5674977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B3BA2CA-CD7A-4A86-A1EA-25E74E1F4041}"/>
              </a:ext>
            </a:extLst>
          </p:cNvPr>
          <p:cNvSpPr/>
          <p:nvPr userDrawn="1"/>
        </p:nvSpPr>
        <p:spPr>
          <a:xfrm>
            <a:off x="6071615" y="5674977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1B65DAF-80A5-4616-834C-1A0A339195FD}"/>
              </a:ext>
            </a:extLst>
          </p:cNvPr>
          <p:cNvSpPr/>
          <p:nvPr userDrawn="1"/>
        </p:nvSpPr>
        <p:spPr>
          <a:xfrm>
            <a:off x="7409441" y="5674977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8F03FC2-EE3E-4794-A4E7-16A7C1A6EED2}"/>
              </a:ext>
            </a:extLst>
          </p:cNvPr>
          <p:cNvSpPr/>
          <p:nvPr userDrawn="1"/>
        </p:nvSpPr>
        <p:spPr>
          <a:xfrm>
            <a:off x="8763103" y="5674977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1CF027B-6443-4800-93AD-797D0DDF390C}"/>
              </a:ext>
            </a:extLst>
          </p:cNvPr>
          <p:cNvSpPr/>
          <p:nvPr userDrawn="1"/>
        </p:nvSpPr>
        <p:spPr>
          <a:xfrm>
            <a:off x="10098377" y="5674977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BEF7C19-F4D3-4200-9BAD-CC91FF5C41BA}"/>
              </a:ext>
            </a:extLst>
          </p:cNvPr>
          <p:cNvCxnSpPr>
            <a:cxnSpLocks/>
            <a:endCxn id="29" idx="6"/>
          </p:cNvCxnSpPr>
          <p:nvPr userDrawn="1"/>
        </p:nvCxnSpPr>
        <p:spPr>
          <a:xfrm>
            <a:off x="2201436" y="5758431"/>
            <a:ext cx="8066807" cy="1479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4F15EE-8198-46F2-8024-3252796484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20075" y="3123870"/>
            <a:ext cx="992854" cy="99094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4" name="Espace réservé pour une image  2">
            <a:extLst>
              <a:ext uri="{FF2B5EF4-FFF2-40B4-BE49-F238E27FC236}">
                <a16:creationId xmlns:a16="http://schemas.microsoft.com/office/drawing/2014/main" id="{B395DDFE-B565-411C-AA26-FCDFCC69CF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62913" y="3123870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5" name="Espace réservé pour une image  2">
            <a:extLst>
              <a:ext uri="{FF2B5EF4-FFF2-40B4-BE49-F238E27FC236}">
                <a16:creationId xmlns:a16="http://schemas.microsoft.com/office/drawing/2014/main" id="{7E61289B-A699-4E12-9D9C-1A57956620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94882" y="3123870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6" name="Espace réservé pour une image  2">
            <a:extLst>
              <a:ext uri="{FF2B5EF4-FFF2-40B4-BE49-F238E27FC236}">
                <a16:creationId xmlns:a16="http://schemas.microsoft.com/office/drawing/2014/main" id="{9011FB87-D370-4A8B-BBB2-3EFC724A4C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89948" y="3123870"/>
            <a:ext cx="992854" cy="990944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 algn="ctr">
              <a:def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8" name="Espace réservé pour une image  2">
            <a:extLst>
              <a:ext uri="{FF2B5EF4-FFF2-40B4-BE49-F238E27FC236}">
                <a16:creationId xmlns:a16="http://schemas.microsoft.com/office/drawing/2014/main" id="{B113FD84-4844-48A4-9FC1-1DB7508C9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67608" y="3829593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16E63D34-96DF-4338-A4B6-8A8F92C28B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60121" y="3829593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45" name="Espace réservé pour une image  2">
            <a:extLst>
              <a:ext uri="{FF2B5EF4-FFF2-40B4-BE49-F238E27FC236}">
                <a16:creationId xmlns:a16="http://schemas.microsoft.com/office/drawing/2014/main" id="{8DAF90DA-9120-4502-A5E7-6F469CA4C8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1609" y="3833426"/>
            <a:ext cx="992854" cy="990944"/>
          </a:xfrm>
          <a:prstGeom prst="ellipse">
            <a:avLst/>
          </a:prstGeom>
        </p:spPr>
        <p:txBody>
          <a:bodyPr anchor="ctr" anchorCtr="0">
            <a:normAutofit/>
          </a:bodyPr>
          <a:lstStyle>
            <a:lvl1pPr algn="ctr">
              <a:defRPr lang="fr-F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F2EE8F47-35C6-4FA8-B6DD-291715A515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0075" y="2116972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0" name="Espace réservé du texte 58">
            <a:extLst>
              <a:ext uri="{FF2B5EF4-FFF2-40B4-BE49-F238E27FC236}">
                <a16:creationId xmlns:a16="http://schemas.microsoft.com/office/drawing/2014/main" id="{6CDAEF6A-73AE-443C-8A3F-5C27A9A0E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0075" y="2563004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3" name="Espace réservé du texte 58">
            <a:extLst>
              <a:ext uri="{FF2B5EF4-FFF2-40B4-BE49-F238E27FC236}">
                <a16:creationId xmlns:a16="http://schemas.microsoft.com/office/drawing/2014/main" id="{F1113CAF-E5B1-4401-8F05-34EA54E5E6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2913" y="2116972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4" name="Espace réservé du texte 58">
            <a:extLst>
              <a:ext uri="{FF2B5EF4-FFF2-40B4-BE49-F238E27FC236}">
                <a16:creationId xmlns:a16="http://schemas.microsoft.com/office/drawing/2014/main" id="{8DFF9875-9264-44E3-BD83-78472D8D17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2913" y="2563004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5" name="Espace réservé du texte 58">
            <a:extLst>
              <a:ext uri="{FF2B5EF4-FFF2-40B4-BE49-F238E27FC236}">
                <a16:creationId xmlns:a16="http://schemas.microsoft.com/office/drawing/2014/main" id="{38E29919-B400-4BBF-808E-0BEA84CCB9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94882" y="2116972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6" name="Espace réservé du texte 58">
            <a:extLst>
              <a:ext uri="{FF2B5EF4-FFF2-40B4-BE49-F238E27FC236}">
                <a16:creationId xmlns:a16="http://schemas.microsoft.com/office/drawing/2014/main" id="{6EDFB74A-0E9E-466B-B392-AE030FDBD2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4882" y="2563004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7" name="Espace réservé du texte 58">
            <a:extLst>
              <a:ext uri="{FF2B5EF4-FFF2-40B4-BE49-F238E27FC236}">
                <a16:creationId xmlns:a16="http://schemas.microsoft.com/office/drawing/2014/main" id="{F890D6F5-5BCE-4CE0-9E5D-D8E21908C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9948" y="2116972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8" name="Espace réservé du texte 58">
            <a:extLst>
              <a:ext uri="{FF2B5EF4-FFF2-40B4-BE49-F238E27FC236}">
                <a16:creationId xmlns:a16="http://schemas.microsoft.com/office/drawing/2014/main" id="{9F9E583A-2B45-4431-B469-7AD704A0A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9948" y="2563004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9" name="Espace réservé du texte 58">
            <a:extLst>
              <a:ext uri="{FF2B5EF4-FFF2-40B4-BE49-F238E27FC236}">
                <a16:creationId xmlns:a16="http://schemas.microsoft.com/office/drawing/2014/main" id="{3329381E-DC0C-42F6-99DF-2504C474DC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69497" y="2822673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0" name="Espace réservé du texte 58">
            <a:extLst>
              <a:ext uri="{FF2B5EF4-FFF2-40B4-BE49-F238E27FC236}">
                <a16:creationId xmlns:a16="http://schemas.microsoft.com/office/drawing/2014/main" id="{C8DFBF34-65A4-415E-90CF-9FD0A4D4BF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69497" y="3268705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1" name="Espace réservé du texte 58">
            <a:extLst>
              <a:ext uri="{FF2B5EF4-FFF2-40B4-BE49-F238E27FC236}">
                <a16:creationId xmlns:a16="http://schemas.microsoft.com/office/drawing/2014/main" id="{E122F7B8-5588-46D9-B006-D95DCD90DF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60121" y="2822673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2" name="Espace réservé du texte 58">
            <a:extLst>
              <a:ext uri="{FF2B5EF4-FFF2-40B4-BE49-F238E27FC236}">
                <a16:creationId xmlns:a16="http://schemas.microsoft.com/office/drawing/2014/main" id="{B2E35B54-BD62-4F9C-BD34-6226C82C8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60121" y="3268705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3" name="Espace réservé du texte 58">
            <a:extLst>
              <a:ext uri="{FF2B5EF4-FFF2-40B4-BE49-F238E27FC236}">
                <a16:creationId xmlns:a16="http://schemas.microsoft.com/office/drawing/2014/main" id="{42FD82CC-F691-4F8E-BE08-3B76EB84824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0745" y="2822673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4" name="Espace réservé du texte 58">
            <a:extLst>
              <a:ext uri="{FF2B5EF4-FFF2-40B4-BE49-F238E27FC236}">
                <a16:creationId xmlns:a16="http://schemas.microsoft.com/office/drawing/2014/main" id="{BF1712CC-19CC-4490-A7F4-D6876E821F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50745" y="3268705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3081279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2" name="Espace réservé pour une image  3">
            <a:extLst>
              <a:ext uri="{FF2B5EF4-FFF2-40B4-BE49-F238E27FC236}">
                <a16:creationId xmlns:a16="http://schemas.microsoft.com/office/drawing/2014/main" id="{8703E5DF-A8D1-4656-AC7D-D085997BF12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82650" y="1802578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55" name="Espace réservé du texte 58">
            <a:extLst>
              <a:ext uri="{FF2B5EF4-FFF2-40B4-BE49-F238E27FC236}">
                <a16:creationId xmlns:a16="http://schemas.microsoft.com/office/drawing/2014/main" id="{75F0D076-63F0-4991-82C6-CDB9867317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3146" y="1802577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64" name="Espace réservé pour une image  3">
            <a:extLst>
              <a:ext uri="{FF2B5EF4-FFF2-40B4-BE49-F238E27FC236}">
                <a16:creationId xmlns:a16="http://schemas.microsoft.com/office/drawing/2014/main" id="{6E703B9B-2701-4A29-A41D-E28328B70DEC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489502" y="1802578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5" name="Espace réservé du texte 58">
            <a:extLst>
              <a:ext uri="{FF2B5EF4-FFF2-40B4-BE49-F238E27FC236}">
                <a16:creationId xmlns:a16="http://schemas.microsoft.com/office/drawing/2014/main" id="{C23E4FEA-3D87-4C5E-983A-03719878D4A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19998" y="1802577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66" name="Espace réservé pour une image  3">
            <a:extLst>
              <a:ext uri="{FF2B5EF4-FFF2-40B4-BE49-F238E27FC236}">
                <a16:creationId xmlns:a16="http://schemas.microsoft.com/office/drawing/2014/main" id="{7F61C2A9-5D66-4B99-8323-A1954ED1A8E2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096354" y="1802578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7" name="Espace réservé du texte 58">
            <a:extLst>
              <a:ext uri="{FF2B5EF4-FFF2-40B4-BE49-F238E27FC236}">
                <a16:creationId xmlns:a16="http://schemas.microsoft.com/office/drawing/2014/main" id="{D52F5022-596A-405B-AF3C-27DD1426632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026850" y="1802577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68" name="Espace réservé pour une image  3">
            <a:extLst>
              <a:ext uri="{FF2B5EF4-FFF2-40B4-BE49-F238E27FC236}">
                <a16:creationId xmlns:a16="http://schemas.microsoft.com/office/drawing/2014/main" id="{A30EFDEE-1C5B-48BF-BB7E-2C1299048F2E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82650" y="3306258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9" name="Espace réservé du texte 58">
            <a:extLst>
              <a:ext uri="{FF2B5EF4-FFF2-40B4-BE49-F238E27FC236}">
                <a16:creationId xmlns:a16="http://schemas.microsoft.com/office/drawing/2014/main" id="{8C601B5A-6683-49E0-9696-C28C19F4C6B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813146" y="3306257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70" name="Espace réservé pour une image  3">
            <a:extLst>
              <a:ext uri="{FF2B5EF4-FFF2-40B4-BE49-F238E27FC236}">
                <a16:creationId xmlns:a16="http://schemas.microsoft.com/office/drawing/2014/main" id="{11385016-CD08-4C82-82C8-38770FCBBCC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489502" y="3306258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1" name="Espace réservé du texte 58">
            <a:extLst>
              <a:ext uri="{FF2B5EF4-FFF2-40B4-BE49-F238E27FC236}">
                <a16:creationId xmlns:a16="http://schemas.microsoft.com/office/drawing/2014/main" id="{8627926E-CC75-40D7-8A7F-10B88FF04DA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419998" y="3306257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72" name="Espace réservé pour une image  3">
            <a:extLst>
              <a:ext uri="{FF2B5EF4-FFF2-40B4-BE49-F238E27FC236}">
                <a16:creationId xmlns:a16="http://schemas.microsoft.com/office/drawing/2014/main" id="{15982FF2-32CD-4BC0-9EBA-7188311414BF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8096354" y="3306258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3" name="Espace réservé du texte 58">
            <a:extLst>
              <a:ext uri="{FF2B5EF4-FFF2-40B4-BE49-F238E27FC236}">
                <a16:creationId xmlns:a16="http://schemas.microsoft.com/office/drawing/2014/main" id="{5F47F161-E084-4F55-BE47-3AF09BE23F5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026850" y="3306257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74" name="Espace réservé pour une image  3">
            <a:extLst>
              <a:ext uri="{FF2B5EF4-FFF2-40B4-BE49-F238E27FC236}">
                <a16:creationId xmlns:a16="http://schemas.microsoft.com/office/drawing/2014/main" id="{FB96A3E7-FA6C-4C82-AD27-954B361138F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82650" y="4809937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5" name="Espace réservé du texte 58">
            <a:extLst>
              <a:ext uri="{FF2B5EF4-FFF2-40B4-BE49-F238E27FC236}">
                <a16:creationId xmlns:a16="http://schemas.microsoft.com/office/drawing/2014/main" id="{E5498A5A-7208-4C13-B2D8-F9469E283D7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813146" y="4809936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76" name="Espace réservé pour une image  3">
            <a:extLst>
              <a:ext uri="{FF2B5EF4-FFF2-40B4-BE49-F238E27FC236}">
                <a16:creationId xmlns:a16="http://schemas.microsoft.com/office/drawing/2014/main" id="{6F103653-AFE0-429B-94D3-1E741A86E450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4489502" y="4809937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8" name="Espace réservé du texte 58">
            <a:extLst>
              <a:ext uri="{FF2B5EF4-FFF2-40B4-BE49-F238E27FC236}">
                <a16:creationId xmlns:a16="http://schemas.microsoft.com/office/drawing/2014/main" id="{CD163551-001C-4553-8D24-274829D1761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419998" y="4809936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80" name="Espace réservé pour une image  3">
            <a:extLst>
              <a:ext uri="{FF2B5EF4-FFF2-40B4-BE49-F238E27FC236}">
                <a16:creationId xmlns:a16="http://schemas.microsoft.com/office/drawing/2014/main" id="{645E07B2-91AD-4429-9221-F23288198A77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096354" y="4809937"/>
            <a:ext cx="1841498" cy="1227664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81" name="Espace réservé du texte 58">
            <a:extLst>
              <a:ext uri="{FF2B5EF4-FFF2-40B4-BE49-F238E27FC236}">
                <a16:creationId xmlns:a16="http://schemas.microsoft.com/office/drawing/2014/main" id="{353D7347-D794-4293-8971-D945DE37FAA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026850" y="4809936"/>
            <a:ext cx="1371400" cy="122766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</p:spTree>
    <p:extLst>
      <p:ext uri="{BB962C8B-B14F-4D97-AF65-F5344CB8AC3E}">
        <p14:creationId xmlns:p14="http://schemas.microsoft.com/office/powerpoint/2010/main" val="239135130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800" y="-4799"/>
            <a:ext cx="12216000" cy="68811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383867" y="2235539"/>
            <a:ext cx="5376333" cy="1175608"/>
          </a:xfrm>
        </p:spPr>
        <p:txBody>
          <a:bodyPr anchor="b" anchorCtr="0">
            <a:normAutofit/>
          </a:bodyPr>
          <a:lstStyle>
            <a:lvl1pPr algn="r">
              <a:lnSpc>
                <a:spcPts val="3333"/>
              </a:lnSpc>
              <a:defRPr sz="3333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383867" y="3524251"/>
            <a:ext cx="5376332" cy="1056909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67" cap="none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Sous-titre de la présentation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8942F8-7E07-494B-8F84-C29AC2440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0" y="1756980"/>
            <a:ext cx="2480221" cy="350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évên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452A3F-44DC-43CA-A78C-42079ECD20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5642" y="2016125"/>
            <a:ext cx="3560717" cy="3905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EB6825C-9C79-4F73-8DCF-CB284EDBB15B}"/>
              </a:ext>
            </a:extLst>
          </p:cNvPr>
          <p:cNvCxnSpPr/>
          <p:nvPr userDrawn="1"/>
        </p:nvCxnSpPr>
        <p:spPr>
          <a:xfrm>
            <a:off x="6096000" y="2016760"/>
            <a:ext cx="0" cy="4077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u texte 58">
            <a:extLst>
              <a:ext uri="{FF2B5EF4-FFF2-40B4-BE49-F238E27FC236}">
                <a16:creationId xmlns:a16="http://schemas.microsoft.com/office/drawing/2014/main" id="{349502CD-7C65-45DA-B9B4-132EE91BBB8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0318" y="2810166"/>
            <a:ext cx="2336043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68" name="Espace réservé du texte 2">
            <a:extLst>
              <a:ext uri="{FF2B5EF4-FFF2-40B4-BE49-F238E27FC236}">
                <a16:creationId xmlns:a16="http://schemas.microsoft.com/office/drawing/2014/main" id="{4461B78E-2FE1-4925-9BE0-A58C52B08A1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255641" y="2016125"/>
            <a:ext cx="3560717" cy="3905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00" name="Espace réservé du texte 58">
            <a:extLst>
              <a:ext uri="{FF2B5EF4-FFF2-40B4-BE49-F238E27FC236}">
                <a16:creationId xmlns:a16="http://schemas.microsoft.com/office/drawing/2014/main" id="{5ECB9DAD-7E80-4309-AC7A-558781B0360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600318" y="3666596"/>
            <a:ext cx="2336043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1" name="Espace réservé du texte 58">
            <a:extLst>
              <a:ext uri="{FF2B5EF4-FFF2-40B4-BE49-F238E27FC236}">
                <a16:creationId xmlns:a16="http://schemas.microsoft.com/office/drawing/2014/main" id="{32EC3759-BC64-497D-9C00-96C336EAFA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00318" y="4525566"/>
            <a:ext cx="2336043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2" name="Espace réservé du texte 58">
            <a:extLst>
              <a:ext uri="{FF2B5EF4-FFF2-40B4-BE49-F238E27FC236}">
                <a16:creationId xmlns:a16="http://schemas.microsoft.com/office/drawing/2014/main" id="{65088F8B-CCC4-4524-9AB4-4CF192F27B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00318" y="5379456"/>
            <a:ext cx="2336043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3" name="Espace réservé du texte 58">
            <a:extLst>
              <a:ext uri="{FF2B5EF4-FFF2-40B4-BE49-F238E27FC236}">
                <a16:creationId xmlns:a16="http://schemas.microsoft.com/office/drawing/2014/main" id="{450170ED-364B-4B9E-AE10-AEDEF2C0942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77250" y="2810166"/>
            <a:ext cx="2339112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4" name="Espace réservé du texte 58">
            <a:extLst>
              <a:ext uri="{FF2B5EF4-FFF2-40B4-BE49-F238E27FC236}">
                <a16:creationId xmlns:a16="http://schemas.microsoft.com/office/drawing/2014/main" id="{B6AF5B0D-DC6E-43F1-A30F-6054740D557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477250" y="3666596"/>
            <a:ext cx="2339112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5" name="Espace réservé du texte 58">
            <a:extLst>
              <a:ext uri="{FF2B5EF4-FFF2-40B4-BE49-F238E27FC236}">
                <a16:creationId xmlns:a16="http://schemas.microsoft.com/office/drawing/2014/main" id="{B3E3920F-EBAF-426D-AA90-718743AF281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77250" y="4525566"/>
            <a:ext cx="2339112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6" name="Espace réservé du texte 58">
            <a:extLst>
              <a:ext uri="{FF2B5EF4-FFF2-40B4-BE49-F238E27FC236}">
                <a16:creationId xmlns:a16="http://schemas.microsoft.com/office/drawing/2014/main" id="{044286D6-8B6A-4A5F-8655-775CA184BB5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77250" y="5379456"/>
            <a:ext cx="2339112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28" name="Espace réservé pour une image  3">
            <a:extLst>
              <a:ext uri="{FF2B5EF4-FFF2-40B4-BE49-F238E27FC236}">
                <a16:creationId xmlns:a16="http://schemas.microsoft.com/office/drawing/2014/main" id="{197AD628-B4A1-4DB6-9E4E-AACCDF868176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375638" y="28058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29" name="Espace réservé pour une image  3">
            <a:extLst>
              <a:ext uri="{FF2B5EF4-FFF2-40B4-BE49-F238E27FC236}">
                <a16:creationId xmlns:a16="http://schemas.microsoft.com/office/drawing/2014/main" id="{0BD73083-9C9C-4B4B-B12E-C45F3BBD76E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375638" y="3666596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0" name="Espace réservé pour une image  3">
            <a:extLst>
              <a:ext uri="{FF2B5EF4-FFF2-40B4-BE49-F238E27FC236}">
                <a16:creationId xmlns:a16="http://schemas.microsoft.com/office/drawing/2014/main" id="{D8963210-491E-48BE-98A6-5DB062C6ABB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1375638" y="4523026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1" name="Espace réservé pour une image  3">
            <a:extLst>
              <a:ext uri="{FF2B5EF4-FFF2-40B4-BE49-F238E27FC236}">
                <a16:creationId xmlns:a16="http://schemas.microsoft.com/office/drawing/2014/main" id="{67B0E2FE-ECDA-4F63-AB99-D00A43CEA1A2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375638" y="537770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2" name="Espace réservé pour une image  3">
            <a:extLst>
              <a:ext uri="{FF2B5EF4-FFF2-40B4-BE49-F238E27FC236}">
                <a16:creationId xmlns:a16="http://schemas.microsoft.com/office/drawing/2014/main" id="{70C1A413-B42E-43AA-9D32-B97EC81862B8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255640" y="28058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3" name="Espace réservé pour une image  3">
            <a:extLst>
              <a:ext uri="{FF2B5EF4-FFF2-40B4-BE49-F238E27FC236}">
                <a16:creationId xmlns:a16="http://schemas.microsoft.com/office/drawing/2014/main" id="{C003DA44-7065-4C60-A35F-DD52669180DE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255640" y="3666596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48F3ED0E-807E-4FD2-8B04-F68CA81A450E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255640" y="4523026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5" name="Espace réservé pour une image  3">
            <a:extLst>
              <a:ext uri="{FF2B5EF4-FFF2-40B4-BE49-F238E27FC236}">
                <a16:creationId xmlns:a16="http://schemas.microsoft.com/office/drawing/2014/main" id="{0AF17ED5-DAAA-4C4A-80AF-CC8C554F38F7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7255640" y="537770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7413806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iptyque évênem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452A3F-44DC-43CA-A78C-42079ECD20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638" y="2016125"/>
            <a:ext cx="3560717" cy="3905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EB6825C-9C79-4F73-8DCF-CB284EDBB15B}"/>
              </a:ext>
            </a:extLst>
          </p:cNvPr>
          <p:cNvCxnSpPr/>
          <p:nvPr userDrawn="1"/>
        </p:nvCxnSpPr>
        <p:spPr>
          <a:xfrm>
            <a:off x="4136000" y="2016760"/>
            <a:ext cx="0" cy="4077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CA025C0-1D63-4D4C-83C8-159D63CAE99E}"/>
              </a:ext>
            </a:extLst>
          </p:cNvPr>
          <p:cNvCxnSpPr/>
          <p:nvPr userDrawn="1"/>
        </p:nvCxnSpPr>
        <p:spPr>
          <a:xfrm>
            <a:off x="8056000" y="2016760"/>
            <a:ext cx="0" cy="4077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u texte 58">
            <a:extLst>
              <a:ext uri="{FF2B5EF4-FFF2-40B4-BE49-F238E27FC236}">
                <a16:creationId xmlns:a16="http://schemas.microsoft.com/office/drawing/2014/main" id="{349502CD-7C65-45DA-B9B4-132EE91BBB8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612664" y="281016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68" name="Espace réservé du texte 2">
            <a:extLst>
              <a:ext uri="{FF2B5EF4-FFF2-40B4-BE49-F238E27FC236}">
                <a16:creationId xmlns:a16="http://schemas.microsoft.com/office/drawing/2014/main" id="{4461B78E-2FE1-4925-9BE0-A58C52B08A1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315637" y="2016125"/>
            <a:ext cx="3560717" cy="3905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8" name="Espace réservé du texte 2">
            <a:extLst>
              <a:ext uri="{FF2B5EF4-FFF2-40B4-BE49-F238E27FC236}">
                <a16:creationId xmlns:a16="http://schemas.microsoft.com/office/drawing/2014/main" id="{23B01699-F462-48D9-956A-2360082309D8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8235636" y="2016125"/>
            <a:ext cx="3560717" cy="39052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00" name="Espace réservé du texte 58">
            <a:extLst>
              <a:ext uri="{FF2B5EF4-FFF2-40B4-BE49-F238E27FC236}">
                <a16:creationId xmlns:a16="http://schemas.microsoft.com/office/drawing/2014/main" id="{5ECB9DAD-7E80-4309-AC7A-558781B0360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612664" y="366659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1" name="Espace réservé du texte 58">
            <a:extLst>
              <a:ext uri="{FF2B5EF4-FFF2-40B4-BE49-F238E27FC236}">
                <a16:creationId xmlns:a16="http://schemas.microsoft.com/office/drawing/2014/main" id="{32EC3759-BC64-497D-9C00-96C336EAFA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612664" y="452556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2" name="Espace réservé du texte 58">
            <a:extLst>
              <a:ext uri="{FF2B5EF4-FFF2-40B4-BE49-F238E27FC236}">
                <a16:creationId xmlns:a16="http://schemas.microsoft.com/office/drawing/2014/main" id="{65088F8B-CCC4-4524-9AB4-4CF192F27B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612664" y="537945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3" name="Espace réservé du texte 58">
            <a:extLst>
              <a:ext uri="{FF2B5EF4-FFF2-40B4-BE49-F238E27FC236}">
                <a16:creationId xmlns:a16="http://schemas.microsoft.com/office/drawing/2014/main" id="{450170ED-364B-4B9E-AE10-AEDEF2C0942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62604" y="281016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4" name="Espace réservé du texte 58">
            <a:extLst>
              <a:ext uri="{FF2B5EF4-FFF2-40B4-BE49-F238E27FC236}">
                <a16:creationId xmlns:a16="http://schemas.microsoft.com/office/drawing/2014/main" id="{B6AF5B0D-DC6E-43F1-A30F-6054740D557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62604" y="366659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5" name="Espace réservé du texte 58">
            <a:extLst>
              <a:ext uri="{FF2B5EF4-FFF2-40B4-BE49-F238E27FC236}">
                <a16:creationId xmlns:a16="http://schemas.microsoft.com/office/drawing/2014/main" id="{B3E3920F-EBAF-426D-AA90-718743AF281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62604" y="452556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6" name="Espace réservé du texte 58">
            <a:extLst>
              <a:ext uri="{FF2B5EF4-FFF2-40B4-BE49-F238E27FC236}">
                <a16:creationId xmlns:a16="http://schemas.microsoft.com/office/drawing/2014/main" id="{044286D6-8B6A-4A5F-8655-775CA184BB5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62604" y="537945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7" name="Espace réservé du texte 58">
            <a:extLst>
              <a:ext uri="{FF2B5EF4-FFF2-40B4-BE49-F238E27FC236}">
                <a16:creationId xmlns:a16="http://schemas.microsoft.com/office/drawing/2014/main" id="{C91DB830-3555-4A42-A5BC-9CC54479A1D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452666" y="281016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8" name="Espace réservé du texte 58">
            <a:extLst>
              <a:ext uri="{FF2B5EF4-FFF2-40B4-BE49-F238E27FC236}">
                <a16:creationId xmlns:a16="http://schemas.microsoft.com/office/drawing/2014/main" id="{8685FA05-6B3C-4025-B943-B8930B68FD9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452666" y="366659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09" name="Espace réservé du texte 58">
            <a:extLst>
              <a:ext uri="{FF2B5EF4-FFF2-40B4-BE49-F238E27FC236}">
                <a16:creationId xmlns:a16="http://schemas.microsoft.com/office/drawing/2014/main" id="{9ADC7D7F-FC5E-4B7A-8450-FC8119A99B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52666" y="452556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110" name="Espace réservé du texte 58">
            <a:extLst>
              <a:ext uri="{FF2B5EF4-FFF2-40B4-BE49-F238E27FC236}">
                <a16:creationId xmlns:a16="http://schemas.microsoft.com/office/drawing/2014/main" id="{8D11C9E7-A93E-4738-B915-75334410B7B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452666" y="5379456"/>
            <a:ext cx="2343698" cy="71490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 b="1">
                <a:latin typeface="+mj-lt"/>
              </a:defRPr>
            </a:lvl1pPr>
            <a:lvl2pPr>
              <a:defRPr sz="10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Légende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A50204B-D4F7-4C55-A980-3F9FDF832387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95637" y="3666595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6" name="Espace réservé pour une image  3">
            <a:extLst>
              <a:ext uri="{FF2B5EF4-FFF2-40B4-BE49-F238E27FC236}">
                <a16:creationId xmlns:a16="http://schemas.microsoft.com/office/drawing/2014/main" id="{4558778F-7940-4C8E-82F1-284CAB4034E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95637" y="28058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7" name="Espace réservé pour une image  3">
            <a:extLst>
              <a:ext uri="{FF2B5EF4-FFF2-40B4-BE49-F238E27FC236}">
                <a16:creationId xmlns:a16="http://schemas.microsoft.com/office/drawing/2014/main" id="{E95A36EC-7BA0-4985-AC8F-7200F27E38C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95637" y="5381995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8" name="Espace réservé pour une image  3">
            <a:extLst>
              <a:ext uri="{FF2B5EF4-FFF2-40B4-BE49-F238E27FC236}">
                <a16:creationId xmlns:a16="http://schemas.microsoft.com/office/drawing/2014/main" id="{26C99A1B-208F-43D9-869C-8CE2CEC30E2B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95637" y="45212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9" name="Espace réservé pour une image  3">
            <a:extLst>
              <a:ext uri="{FF2B5EF4-FFF2-40B4-BE49-F238E27FC236}">
                <a16:creationId xmlns:a16="http://schemas.microsoft.com/office/drawing/2014/main" id="{7F502C31-BFD3-4F43-A3FC-A6CACCA0A49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345573" y="3666595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0" name="Espace réservé pour une image  3">
            <a:extLst>
              <a:ext uri="{FF2B5EF4-FFF2-40B4-BE49-F238E27FC236}">
                <a16:creationId xmlns:a16="http://schemas.microsoft.com/office/drawing/2014/main" id="{7B35A2DD-56BB-4ACD-9C3E-091005D240B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345573" y="28058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1" name="Espace réservé pour une image  3">
            <a:extLst>
              <a:ext uri="{FF2B5EF4-FFF2-40B4-BE49-F238E27FC236}">
                <a16:creationId xmlns:a16="http://schemas.microsoft.com/office/drawing/2014/main" id="{B0EEF44C-506A-47C1-A6C8-AD699CA6C687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345573" y="5381995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2" name="Espace réservé pour une image  3">
            <a:extLst>
              <a:ext uri="{FF2B5EF4-FFF2-40B4-BE49-F238E27FC236}">
                <a16:creationId xmlns:a16="http://schemas.microsoft.com/office/drawing/2014/main" id="{4EBFBFA4-2011-4E4A-ADA0-885592CDFDAC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4345573" y="45212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3" name="Espace réservé pour une image  3">
            <a:extLst>
              <a:ext uri="{FF2B5EF4-FFF2-40B4-BE49-F238E27FC236}">
                <a16:creationId xmlns:a16="http://schemas.microsoft.com/office/drawing/2014/main" id="{0FBC86C1-5A8E-47E0-96CF-D6079F3926B5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265572" y="3666595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4" name="Espace réservé pour une image  3">
            <a:extLst>
              <a:ext uri="{FF2B5EF4-FFF2-40B4-BE49-F238E27FC236}">
                <a16:creationId xmlns:a16="http://schemas.microsoft.com/office/drawing/2014/main" id="{869E5D78-4BB2-449D-A07F-98A16C46A18A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265572" y="28058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5" name="Espace réservé pour une image  3">
            <a:extLst>
              <a:ext uri="{FF2B5EF4-FFF2-40B4-BE49-F238E27FC236}">
                <a16:creationId xmlns:a16="http://schemas.microsoft.com/office/drawing/2014/main" id="{93FC7E3A-DBDE-4615-9292-155B9598FEA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8265572" y="5381995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46" name="Espace réservé pour une image  3">
            <a:extLst>
              <a:ext uri="{FF2B5EF4-FFF2-40B4-BE49-F238E27FC236}">
                <a16:creationId xmlns:a16="http://schemas.microsoft.com/office/drawing/2014/main" id="{5296D107-1694-4635-8A54-AB6BFD1D591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265572" y="4521277"/>
            <a:ext cx="1074981" cy="716653"/>
          </a:xfrm>
        </p:spPr>
        <p:txBody>
          <a:bodyPr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3229222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0A25D1-E044-4C93-ACEE-9E9676EFF5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4225" y="2011363"/>
            <a:ext cx="4786313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57" name="Espace réservé pour une image  3">
            <a:extLst>
              <a:ext uri="{FF2B5EF4-FFF2-40B4-BE49-F238E27FC236}">
                <a16:creationId xmlns:a16="http://schemas.microsoft.com/office/drawing/2014/main" id="{F841F085-3CC8-43F1-939D-EE5C76DC6F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9179" y="2011363"/>
            <a:ext cx="4786313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9" name="Espace réservé du texte 58">
            <a:extLst>
              <a:ext uri="{FF2B5EF4-FFF2-40B4-BE49-F238E27FC236}">
                <a16:creationId xmlns:a16="http://schemas.microsoft.com/office/drawing/2014/main" id="{C0EA7FAD-EB47-4870-8D4F-83A644BC04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225" y="3495676"/>
            <a:ext cx="478631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0" name="Espace réservé du texte 58">
            <a:extLst>
              <a:ext uri="{FF2B5EF4-FFF2-40B4-BE49-F238E27FC236}">
                <a16:creationId xmlns:a16="http://schemas.microsoft.com/office/drawing/2014/main" id="{17A6663E-105C-4833-AAF5-80B6F9DFD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6966" y="3495676"/>
            <a:ext cx="478631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AA461027-3726-4C77-9494-B54C607F5D9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4225" y="4292600"/>
            <a:ext cx="4786313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20" name="Espace réservé pour une image  3">
            <a:extLst>
              <a:ext uri="{FF2B5EF4-FFF2-40B4-BE49-F238E27FC236}">
                <a16:creationId xmlns:a16="http://schemas.microsoft.com/office/drawing/2014/main" id="{1184C83D-9D08-4A40-B97E-11DA1BE7D97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09179" y="4292600"/>
            <a:ext cx="4786313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21" name="Espace réservé du texte 58">
            <a:extLst>
              <a:ext uri="{FF2B5EF4-FFF2-40B4-BE49-F238E27FC236}">
                <a16:creationId xmlns:a16="http://schemas.microsoft.com/office/drawing/2014/main" id="{8020E028-3EBB-4250-8AAF-FF32BECFC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225" y="5776913"/>
            <a:ext cx="478631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2" name="Espace réservé du texte 58">
            <a:extLst>
              <a:ext uri="{FF2B5EF4-FFF2-40B4-BE49-F238E27FC236}">
                <a16:creationId xmlns:a16="http://schemas.microsoft.com/office/drawing/2014/main" id="{3B493C48-CF04-451A-B41D-2E163596B8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6966" y="5776913"/>
            <a:ext cx="478631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01774769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0A25D1-E044-4C93-ACEE-9E9676EFF5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4225" y="2011363"/>
            <a:ext cx="4786313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57" name="Espace réservé pour une image  3">
            <a:extLst>
              <a:ext uri="{FF2B5EF4-FFF2-40B4-BE49-F238E27FC236}">
                <a16:creationId xmlns:a16="http://schemas.microsoft.com/office/drawing/2014/main" id="{F841F085-3CC8-43F1-939D-EE5C76DC6F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9179" y="2011363"/>
            <a:ext cx="4786313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1" name="Espace réservé pour une image  3">
            <a:extLst>
              <a:ext uri="{FF2B5EF4-FFF2-40B4-BE49-F238E27FC236}">
                <a16:creationId xmlns:a16="http://schemas.microsoft.com/office/drawing/2014/main" id="{3B48B88E-1BE4-479E-B06F-F907C4D0B4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4226" y="4285046"/>
            <a:ext cx="325121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2" name="Espace réservé pour une image  3">
            <a:extLst>
              <a:ext uri="{FF2B5EF4-FFF2-40B4-BE49-F238E27FC236}">
                <a16:creationId xmlns:a16="http://schemas.microsoft.com/office/drawing/2014/main" id="{2EAA7909-190C-470C-ADD7-74F8ABF78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70393" y="4285046"/>
            <a:ext cx="325121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8" name="Espace réservé pour une image  3">
            <a:extLst>
              <a:ext uri="{FF2B5EF4-FFF2-40B4-BE49-F238E27FC236}">
                <a16:creationId xmlns:a16="http://schemas.microsoft.com/office/drawing/2014/main" id="{B59F1A3E-3165-4558-8C12-D87A7D3BD0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2064" y="4285046"/>
            <a:ext cx="325121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9" name="Espace réservé du texte 58">
            <a:extLst>
              <a:ext uri="{FF2B5EF4-FFF2-40B4-BE49-F238E27FC236}">
                <a16:creationId xmlns:a16="http://schemas.microsoft.com/office/drawing/2014/main" id="{C0EA7FAD-EB47-4870-8D4F-83A644BC04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225" y="3495676"/>
            <a:ext cx="478631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0" name="Espace réservé du texte 58">
            <a:extLst>
              <a:ext uri="{FF2B5EF4-FFF2-40B4-BE49-F238E27FC236}">
                <a16:creationId xmlns:a16="http://schemas.microsoft.com/office/drawing/2014/main" id="{17A6663E-105C-4833-AAF5-80B6F9DFD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6966" y="3495676"/>
            <a:ext cx="478631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1" name="Espace réservé du texte 58">
            <a:extLst>
              <a:ext uri="{FF2B5EF4-FFF2-40B4-BE49-F238E27FC236}">
                <a16:creationId xmlns:a16="http://schemas.microsoft.com/office/drawing/2014/main" id="{6ED67E70-9489-4983-8669-51B410A613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4225" y="5746116"/>
            <a:ext cx="3264537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2" name="Espace réservé du texte 58">
            <a:extLst>
              <a:ext uri="{FF2B5EF4-FFF2-40B4-BE49-F238E27FC236}">
                <a16:creationId xmlns:a16="http://schemas.microsoft.com/office/drawing/2014/main" id="{2A11ACFC-0169-40C8-8D7E-7CFFB98289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70393" y="5746116"/>
            <a:ext cx="3264537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3" name="Espace réservé du texte 58">
            <a:extLst>
              <a:ext uri="{FF2B5EF4-FFF2-40B4-BE49-F238E27FC236}">
                <a16:creationId xmlns:a16="http://schemas.microsoft.com/office/drawing/2014/main" id="{0DB9ECE6-F898-4262-B852-903C341B87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2064" y="5746116"/>
            <a:ext cx="3264537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98250863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0A25D1-E044-4C93-ACEE-9E9676EFF5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4226" y="2011363"/>
            <a:ext cx="325121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57" name="Espace réservé pour une image  3">
            <a:extLst>
              <a:ext uri="{FF2B5EF4-FFF2-40B4-BE49-F238E27FC236}">
                <a16:creationId xmlns:a16="http://schemas.microsoft.com/office/drawing/2014/main" id="{F841F085-3CC8-43F1-939D-EE5C76DC6F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2607" y="2011363"/>
            <a:ext cx="326232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1" name="Espace réservé pour une image  3">
            <a:extLst>
              <a:ext uri="{FF2B5EF4-FFF2-40B4-BE49-F238E27FC236}">
                <a16:creationId xmlns:a16="http://schemas.microsoft.com/office/drawing/2014/main" id="{3B48B88E-1BE4-479E-B06F-F907C4D0B4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4226" y="4285046"/>
            <a:ext cx="325121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2" name="Espace réservé pour une image  3">
            <a:extLst>
              <a:ext uri="{FF2B5EF4-FFF2-40B4-BE49-F238E27FC236}">
                <a16:creationId xmlns:a16="http://schemas.microsoft.com/office/drawing/2014/main" id="{2EAA7909-190C-470C-ADD7-74F8ABF788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70393" y="4285046"/>
            <a:ext cx="325121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8" name="Espace réservé pour une image  3">
            <a:extLst>
              <a:ext uri="{FF2B5EF4-FFF2-40B4-BE49-F238E27FC236}">
                <a16:creationId xmlns:a16="http://schemas.microsoft.com/office/drawing/2014/main" id="{B59F1A3E-3165-4558-8C12-D87A7D3BD0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2064" y="4285046"/>
            <a:ext cx="325121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9" name="Espace réservé du texte 58">
            <a:extLst>
              <a:ext uri="{FF2B5EF4-FFF2-40B4-BE49-F238E27FC236}">
                <a16:creationId xmlns:a16="http://schemas.microsoft.com/office/drawing/2014/main" id="{C0EA7FAD-EB47-4870-8D4F-83A644BC04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225" y="3495676"/>
            <a:ext cx="3251213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0" name="Espace réservé du texte 58">
            <a:extLst>
              <a:ext uri="{FF2B5EF4-FFF2-40B4-BE49-F238E27FC236}">
                <a16:creationId xmlns:a16="http://schemas.microsoft.com/office/drawing/2014/main" id="{17A6663E-105C-4833-AAF5-80B6F9DFD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70393" y="3495676"/>
            <a:ext cx="3262323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1" name="Espace réservé du texte 58">
            <a:extLst>
              <a:ext uri="{FF2B5EF4-FFF2-40B4-BE49-F238E27FC236}">
                <a16:creationId xmlns:a16="http://schemas.microsoft.com/office/drawing/2014/main" id="{6ED67E70-9489-4983-8669-51B410A613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4225" y="5746116"/>
            <a:ext cx="3264537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2" name="Espace réservé du texte 58">
            <a:extLst>
              <a:ext uri="{FF2B5EF4-FFF2-40B4-BE49-F238E27FC236}">
                <a16:creationId xmlns:a16="http://schemas.microsoft.com/office/drawing/2014/main" id="{2A11ACFC-0169-40C8-8D7E-7CFFB98289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70393" y="5746116"/>
            <a:ext cx="3264537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3" name="Espace réservé du texte 58">
            <a:extLst>
              <a:ext uri="{FF2B5EF4-FFF2-40B4-BE49-F238E27FC236}">
                <a16:creationId xmlns:a16="http://schemas.microsoft.com/office/drawing/2014/main" id="{0DB9ECE6-F898-4262-B852-903C341B87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2064" y="5746116"/>
            <a:ext cx="3264537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42DBD718-FD81-4A2C-8D74-C7455DCF938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4278" y="2011363"/>
            <a:ext cx="3262324" cy="1350962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20" name="Espace réservé du texte 58">
            <a:extLst>
              <a:ext uri="{FF2B5EF4-FFF2-40B4-BE49-F238E27FC236}">
                <a16:creationId xmlns:a16="http://schemas.microsoft.com/office/drawing/2014/main" id="{0D3752C7-A993-4AEB-A7DA-E9B1E4D32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42064" y="3495676"/>
            <a:ext cx="3262323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96242453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à puces + a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>
            <a:extLst>
              <a:ext uri="{FF2B5EF4-FFF2-40B4-BE49-F238E27FC236}">
                <a16:creationId xmlns:a16="http://schemas.microsoft.com/office/drawing/2014/main" id="{54EE77EA-00F7-4888-8A66-D819D68646E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08500" y="1758950"/>
            <a:ext cx="3175000" cy="4181160"/>
          </a:xfrm>
          <a:prstGeom prst="rect">
            <a:avLst/>
          </a:prstGeom>
        </p:spPr>
      </p:pic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1DCE924-A210-48FA-A627-01B72E17F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324" y="2184400"/>
            <a:ext cx="4693602" cy="3307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3EEE4233-F12F-4FF8-B58F-0DC967B8B8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198" y="2184400"/>
            <a:ext cx="4693602" cy="3307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0292E81D-2324-441E-A241-FD3D76881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9324" y="2704402"/>
            <a:ext cx="4693602" cy="3332331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21C829C9-8094-4F17-9EC8-CDCE454CAD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0198" y="2704402"/>
            <a:ext cx="4693602" cy="3332331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49775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à puce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EFFA23-0EA2-468B-8E1D-9705121849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099050"/>
            <a:ext cx="12192000" cy="1758950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1DCE924-A210-48FA-A627-01B72E17F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324" y="2184400"/>
            <a:ext cx="4693602" cy="3307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3EEE4233-F12F-4FF8-B58F-0DC967B8B8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198" y="2184400"/>
            <a:ext cx="4693602" cy="3307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0292E81D-2324-441E-A241-FD3D76881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9324" y="2704403"/>
            <a:ext cx="4693602" cy="2008616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21C829C9-8094-4F17-9EC8-CDCE454CAD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0198" y="2704403"/>
            <a:ext cx="4693602" cy="2008616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Texte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27463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ement 6 ent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EFFA23-0EA2-468B-8E1D-9705121849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099050"/>
            <a:ext cx="12192000" cy="1758950"/>
          </a:xfrm>
        </p:spPr>
        <p:txBody>
          <a:bodyPr anchor="ctr" anchorCtr="0">
            <a:norm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 err="1"/>
              <a:t>imagefdfdfdfdsfzer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EFABEA-DBCB-4C8C-B53D-B40EBBDC0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73" y="2484236"/>
            <a:ext cx="2359031" cy="473004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DFC14-B50A-4DC6-A16E-B96B5C56B7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1707" y="2864371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A1BD5C3-F04D-4A10-BC8D-142C37DED6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177" y="1818449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EFE5610-F935-4DD2-A932-C88FB86BA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2484236"/>
            <a:ext cx="2359031" cy="473004"/>
          </a:xfrm>
          <a:prstGeom prst="rect">
            <a:avLst/>
          </a:prstGeom>
        </p:spPr>
      </p:pic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BF927D30-743A-4D6D-8ED4-7B57F34A6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6018" y="2864371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34" name="Espace réservé du texte 7">
            <a:extLst>
              <a:ext uri="{FF2B5EF4-FFF2-40B4-BE49-F238E27FC236}">
                <a16:creationId xmlns:a16="http://schemas.microsoft.com/office/drawing/2014/main" id="{0BE37AD4-C22D-43BB-84C0-B9F767D6A9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488" y="1818449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2F02D8A-6337-41CF-90F4-4AC7D3E52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795" y="2484236"/>
            <a:ext cx="2359031" cy="473004"/>
          </a:xfrm>
          <a:prstGeom prst="rect">
            <a:avLst/>
          </a:prstGeom>
        </p:spPr>
      </p:pic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A15BCB3B-BAEB-4193-825F-6A5858050F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90329" y="2864371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38" name="Espace réservé du texte 7">
            <a:extLst>
              <a:ext uri="{FF2B5EF4-FFF2-40B4-BE49-F238E27FC236}">
                <a16:creationId xmlns:a16="http://schemas.microsoft.com/office/drawing/2014/main" id="{AF1762D1-E51D-4E2B-B67C-B0929D06D3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2799" y="1818449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480D43D0-BCAA-4DDB-A2DF-59E836C2B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73" y="4125122"/>
            <a:ext cx="2359031" cy="473004"/>
          </a:xfrm>
          <a:prstGeom prst="rect">
            <a:avLst/>
          </a:prstGeom>
        </p:spPr>
      </p:pic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51EC6805-8D45-430B-9C13-BA0D6911F1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1707" y="4505257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4" name="Espace réservé du texte 7">
            <a:extLst>
              <a:ext uri="{FF2B5EF4-FFF2-40B4-BE49-F238E27FC236}">
                <a16:creationId xmlns:a16="http://schemas.microsoft.com/office/drawing/2014/main" id="{9ACEBFB1-AAC9-403A-BF20-3F406FA62F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177" y="3459335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2569A577-044C-4752-A726-4E6DE7A6C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4125122"/>
            <a:ext cx="2359031" cy="473004"/>
          </a:xfrm>
          <a:prstGeom prst="rect">
            <a:avLst/>
          </a:prstGeom>
        </p:spPr>
      </p:pic>
      <p:sp>
        <p:nvSpPr>
          <p:cNvPr id="57" name="Espace réservé du texte 4">
            <a:extLst>
              <a:ext uri="{FF2B5EF4-FFF2-40B4-BE49-F238E27FC236}">
                <a16:creationId xmlns:a16="http://schemas.microsoft.com/office/drawing/2014/main" id="{F839DCE0-959D-44E7-A965-CFD18226F5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76018" y="4505257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8" name="Espace réservé du texte 7">
            <a:extLst>
              <a:ext uri="{FF2B5EF4-FFF2-40B4-BE49-F238E27FC236}">
                <a16:creationId xmlns:a16="http://schemas.microsoft.com/office/drawing/2014/main" id="{D83C0736-9AF5-4BDB-9A7E-B8BE58D38F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18488" y="3459335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148F355C-E65E-457A-AB55-F70245F30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795" y="4125122"/>
            <a:ext cx="2359031" cy="473004"/>
          </a:xfrm>
          <a:prstGeom prst="rect">
            <a:avLst/>
          </a:prstGeom>
        </p:spPr>
      </p:pic>
      <p:sp>
        <p:nvSpPr>
          <p:cNvPr id="61" name="Espace réservé du texte 4">
            <a:extLst>
              <a:ext uri="{FF2B5EF4-FFF2-40B4-BE49-F238E27FC236}">
                <a16:creationId xmlns:a16="http://schemas.microsoft.com/office/drawing/2014/main" id="{7D6D1634-FFE4-422F-99BC-C4FC693AF2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90329" y="4505257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6B4EBD24-F915-4087-85FF-FAD6B3BF58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32799" y="3459335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sp>
        <p:nvSpPr>
          <p:cNvPr id="40" name="Espace réservé du texte 7">
            <a:extLst>
              <a:ext uri="{FF2B5EF4-FFF2-40B4-BE49-F238E27FC236}">
                <a16:creationId xmlns:a16="http://schemas.microsoft.com/office/drawing/2014/main" id="{46E6D575-3938-446F-9A94-04AB3C6267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0728" y="2223912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1" name="Espace réservé du texte 7">
            <a:extLst>
              <a:ext uri="{FF2B5EF4-FFF2-40B4-BE49-F238E27FC236}">
                <a16:creationId xmlns:a16="http://schemas.microsoft.com/office/drawing/2014/main" id="{376A92CA-AEC1-4872-826F-067F89CF2D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55038" y="2223912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2" name="Espace réservé du texte 7">
            <a:extLst>
              <a:ext uri="{FF2B5EF4-FFF2-40B4-BE49-F238E27FC236}">
                <a16:creationId xmlns:a16="http://schemas.microsoft.com/office/drawing/2014/main" id="{A60F062B-CF8B-4807-8AFB-5FA9773FF7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69348" y="2223912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3" name="Espace réservé du texte 7">
            <a:extLst>
              <a:ext uri="{FF2B5EF4-FFF2-40B4-BE49-F238E27FC236}">
                <a16:creationId xmlns:a16="http://schemas.microsoft.com/office/drawing/2014/main" id="{1BB6D59A-4567-4EED-9463-9306038FD3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0728" y="3866687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DE79D9C6-B59D-4DAC-9665-EF7CF2676F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55038" y="3866687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5" name="Espace réservé du texte 7">
            <a:extLst>
              <a:ext uri="{FF2B5EF4-FFF2-40B4-BE49-F238E27FC236}">
                <a16:creationId xmlns:a16="http://schemas.microsoft.com/office/drawing/2014/main" id="{8C0A8F5B-1D1B-422E-B12B-DA8FFEBD19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69348" y="3866687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</p:spTree>
    <p:extLst>
      <p:ext uri="{BB962C8B-B14F-4D97-AF65-F5344CB8AC3E}">
        <p14:creationId xmlns:p14="http://schemas.microsoft.com/office/powerpoint/2010/main" val="170740078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ement 9 ent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EFABEA-DBCB-4C8C-B53D-B40EBBDC0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73" y="2256800"/>
            <a:ext cx="2359031" cy="473004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DFC14-B50A-4DC6-A16E-B96B5C56B7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1707" y="2636935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A1BD5C3-F04D-4A10-BC8D-142C37DED6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177" y="1591013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EFE5610-F935-4DD2-A932-C88FB86BA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2256800"/>
            <a:ext cx="2359031" cy="473004"/>
          </a:xfrm>
          <a:prstGeom prst="rect">
            <a:avLst/>
          </a:prstGeom>
        </p:spPr>
      </p:pic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BF927D30-743A-4D6D-8ED4-7B57F34A6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6018" y="2636935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34" name="Espace réservé du texte 7">
            <a:extLst>
              <a:ext uri="{FF2B5EF4-FFF2-40B4-BE49-F238E27FC236}">
                <a16:creationId xmlns:a16="http://schemas.microsoft.com/office/drawing/2014/main" id="{0BE37AD4-C22D-43BB-84C0-B9F767D6A9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488" y="1591013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2F02D8A-6337-41CF-90F4-4AC7D3E52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795" y="2256800"/>
            <a:ext cx="2359031" cy="473004"/>
          </a:xfrm>
          <a:prstGeom prst="rect">
            <a:avLst/>
          </a:prstGeom>
        </p:spPr>
      </p:pic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A15BCB3B-BAEB-4193-825F-6A5858050F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90329" y="2636935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38" name="Espace réservé du texte 7">
            <a:extLst>
              <a:ext uri="{FF2B5EF4-FFF2-40B4-BE49-F238E27FC236}">
                <a16:creationId xmlns:a16="http://schemas.microsoft.com/office/drawing/2014/main" id="{AF1762D1-E51D-4E2B-B67C-B0929D06D3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2799" y="1591013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480D43D0-BCAA-4DDB-A2DF-59E836C2B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73" y="3845037"/>
            <a:ext cx="2359031" cy="473004"/>
          </a:xfrm>
          <a:prstGeom prst="rect">
            <a:avLst/>
          </a:prstGeom>
        </p:spPr>
      </p:pic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51EC6805-8D45-430B-9C13-BA0D6911F1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1707" y="4225172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4" name="Espace réservé du texte 7">
            <a:extLst>
              <a:ext uri="{FF2B5EF4-FFF2-40B4-BE49-F238E27FC236}">
                <a16:creationId xmlns:a16="http://schemas.microsoft.com/office/drawing/2014/main" id="{9ACEBFB1-AAC9-403A-BF20-3F406FA62F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4177" y="3179250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2569A577-044C-4752-A726-4E6DE7A6C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3845037"/>
            <a:ext cx="2359031" cy="473004"/>
          </a:xfrm>
          <a:prstGeom prst="rect">
            <a:avLst/>
          </a:prstGeom>
        </p:spPr>
      </p:pic>
      <p:sp>
        <p:nvSpPr>
          <p:cNvPr id="57" name="Espace réservé du texte 4">
            <a:extLst>
              <a:ext uri="{FF2B5EF4-FFF2-40B4-BE49-F238E27FC236}">
                <a16:creationId xmlns:a16="http://schemas.microsoft.com/office/drawing/2014/main" id="{F839DCE0-959D-44E7-A965-CFD18226F5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76018" y="4225172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8" name="Espace réservé du texte 7">
            <a:extLst>
              <a:ext uri="{FF2B5EF4-FFF2-40B4-BE49-F238E27FC236}">
                <a16:creationId xmlns:a16="http://schemas.microsoft.com/office/drawing/2014/main" id="{D83C0736-9AF5-4BDB-9A7E-B8BE58D38F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18488" y="3179250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148F355C-E65E-457A-AB55-F70245F30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795" y="3845037"/>
            <a:ext cx="2359031" cy="473004"/>
          </a:xfrm>
          <a:prstGeom prst="rect">
            <a:avLst/>
          </a:prstGeom>
        </p:spPr>
      </p:pic>
      <p:sp>
        <p:nvSpPr>
          <p:cNvPr id="61" name="Espace réservé du texte 4">
            <a:extLst>
              <a:ext uri="{FF2B5EF4-FFF2-40B4-BE49-F238E27FC236}">
                <a16:creationId xmlns:a16="http://schemas.microsoft.com/office/drawing/2014/main" id="{7D6D1634-FFE4-422F-99BC-C4FC693AF2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90329" y="4225172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6B4EBD24-F915-4087-85FF-FAD6B3BF58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32799" y="3179250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sp>
        <p:nvSpPr>
          <p:cNvPr id="40" name="Espace réservé du texte 7">
            <a:extLst>
              <a:ext uri="{FF2B5EF4-FFF2-40B4-BE49-F238E27FC236}">
                <a16:creationId xmlns:a16="http://schemas.microsoft.com/office/drawing/2014/main" id="{46E6D575-3938-446F-9A94-04AB3C6267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0728" y="1996476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1" name="Espace réservé du texte 7">
            <a:extLst>
              <a:ext uri="{FF2B5EF4-FFF2-40B4-BE49-F238E27FC236}">
                <a16:creationId xmlns:a16="http://schemas.microsoft.com/office/drawing/2014/main" id="{376A92CA-AEC1-4872-826F-067F89CF2D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55038" y="1996476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2" name="Espace réservé du texte 7">
            <a:extLst>
              <a:ext uri="{FF2B5EF4-FFF2-40B4-BE49-F238E27FC236}">
                <a16:creationId xmlns:a16="http://schemas.microsoft.com/office/drawing/2014/main" id="{A60F062B-CF8B-4807-8AFB-5FA9773FF7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69348" y="1996476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3" name="Espace réservé du texte 7">
            <a:extLst>
              <a:ext uri="{FF2B5EF4-FFF2-40B4-BE49-F238E27FC236}">
                <a16:creationId xmlns:a16="http://schemas.microsoft.com/office/drawing/2014/main" id="{1BB6D59A-4567-4EED-9463-9306038FD3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0728" y="3586602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DE79D9C6-B59D-4DAC-9665-EF7CF2676F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55038" y="3586602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45" name="Espace réservé du texte 7">
            <a:extLst>
              <a:ext uri="{FF2B5EF4-FFF2-40B4-BE49-F238E27FC236}">
                <a16:creationId xmlns:a16="http://schemas.microsoft.com/office/drawing/2014/main" id="{8C0A8F5B-1D1B-422E-B12B-DA8FFEBD19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69348" y="3586602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B4EDEB5A-CF80-45CF-B17D-B8521C93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73" y="5435858"/>
            <a:ext cx="2359031" cy="473004"/>
          </a:xfrm>
          <a:prstGeom prst="rect">
            <a:avLst/>
          </a:prstGeom>
        </p:spPr>
      </p:pic>
      <p:sp>
        <p:nvSpPr>
          <p:cNvPr id="39" name="Espace réservé du texte 4">
            <a:extLst>
              <a:ext uri="{FF2B5EF4-FFF2-40B4-BE49-F238E27FC236}">
                <a16:creationId xmlns:a16="http://schemas.microsoft.com/office/drawing/2014/main" id="{34B968D2-42BA-4E38-8228-F59D2320AD8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1707" y="5815993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6" name="Espace réservé du texte 7">
            <a:extLst>
              <a:ext uri="{FF2B5EF4-FFF2-40B4-BE49-F238E27FC236}">
                <a16:creationId xmlns:a16="http://schemas.microsoft.com/office/drawing/2014/main" id="{87356F09-603B-4E8D-91BF-662DD7A102F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4177" y="4770071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B681247C-CEFF-4932-8A71-CC0566ACE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484" y="5435858"/>
            <a:ext cx="2359031" cy="473004"/>
          </a:xfrm>
          <a:prstGeom prst="rect">
            <a:avLst/>
          </a:prstGeom>
        </p:spPr>
      </p:pic>
      <p:sp>
        <p:nvSpPr>
          <p:cNvPr id="48" name="Espace réservé du texte 4">
            <a:extLst>
              <a:ext uri="{FF2B5EF4-FFF2-40B4-BE49-F238E27FC236}">
                <a16:creationId xmlns:a16="http://schemas.microsoft.com/office/drawing/2014/main" id="{5671FB4B-0244-4BF6-A099-5E05EF3366F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76018" y="5815993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9" name="Espace réservé du texte 7">
            <a:extLst>
              <a:ext uri="{FF2B5EF4-FFF2-40B4-BE49-F238E27FC236}">
                <a16:creationId xmlns:a16="http://schemas.microsoft.com/office/drawing/2014/main" id="{CCD01ED0-A7D7-462D-A7EC-5081A35C54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8488" y="4770071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FA850963-D900-4CA0-8D32-6CF9823C8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795" y="5435858"/>
            <a:ext cx="2359031" cy="473004"/>
          </a:xfrm>
          <a:prstGeom prst="rect">
            <a:avLst/>
          </a:prstGeom>
        </p:spPr>
      </p:pic>
      <p:sp>
        <p:nvSpPr>
          <p:cNvPr id="51" name="Espace réservé du texte 4">
            <a:extLst>
              <a:ext uri="{FF2B5EF4-FFF2-40B4-BE49-F238E27FC236}">
                <a16:creationId xmlns:a16="http://schemas.microsoft.com/office/drawing/2014/main" id="{7A80DB67-C424-4C95-89DE-DA01616A68E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90329" y="5815993"/>
            <a:ext cx="2239963" cy="322263"/>
          </a:xfrm>
        </p:spPr>
        <p:txBody>
          <a:bodyPr>
            <a:no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5" name="Espace réservé du texte 7">
            <a:extLst>
              <a:ext uri="{FF2B5EF4-FFF2-40B4-BE49-F238E27FC236}">
                <a16:creationId xmlns:a16="http://schemas.microsoft.com/office/drawing/2014/main" id="{F7C721BA-A486-40C1-B6FB-4316395FA32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32799" y="4770071"/>
            <a:ext cx="3355024" cy="32697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Classement</a:t>
            </a:r>
          </a:p>
        </p:txBody>
      </p:sp>
      <p:sp>
        <p:nvSpPr>
          <p:cNvPr id="59" name="Espace réservé du texte 7">
            <a:extLst>
              <a:ext uri="{FF2B5EF4-FFF2-40B4-BE49-F238E27FC236}">
                <a16:creationId xmlns:a16="http://schemas.microsoft.com/office/drawing/2014/main" id="{580454F6-6675-4DA8-B78D-7888D3B8D65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0728" y="5177423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63" name="Espace réservé du texte 7">
            <a:extLst>
              <a:ext uri="{FF2B5EF4-FFF2-40B4-BE49-F238E27FC236}">
                <a16:creationId xmlns:a16="http://schemas.microsoft.com/office/drawing/2014/main" id="{F35437AD-7239-4FC7-B59A-222DDDDDC21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55038" y="5177423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  <p:sp>
        <p:nvSpPr>
          <p:cNvPr id="64" name="Espace réservé du texte 7">
            <a:extLst>
              <a:ext uri="{FF2B5EF4-FFF2-40B4-BE49-F238E27FC236}">
                <a16:creationId xmlns:a16="http://schemas.microsoft.com/office/drawing/2014/main" id="{8ED35C31-4E6E-4974-8F23-5C378EDBCC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769348" y="5177423"/>
            <a:ext cx="2681922" cy="367040"/>
          </a:xfrm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fr-FR"/>
              <a:t>Catégorie</a:t>
            </a:r>
          </a:p>
        </p:txBody>
      </p:sp>
    </p:spTree>
    <p:extLst>
      <p:ext uri="{BB962C8B-B14F-4D97-AF65-F5344CB8AC3E}">
        <p14:creationId xmlns:p14="http://schemas.microsoft.com/office/powerpoint/2010/main" val="268454459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ar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C69FC4EE-B392-4B41-8366-C1A1913F35DE}"/>
              </a:ext>
            </a:extLst>
          </p:cNvPr>
          <p:cNvSpPr/>
          <p:nvPr userDrawn="1"/>
        </p:nvSpPr>
        <p:spPr>
          <a:xfrm>
            <a:off x="1459898" y="1866577"/>
            <a:ext cx="1054702" cy="1054702"/>
          </a:xfrm>
          <a:prstGeom prst="ellipse">
            <a:avLst/>
          </a:prstGeom>
          <a:solidFill>
            <a:schemeClr val="tx1">
              <a:alpha val="9000"/>
            </a:schemeClr>
          </a:solidFill>
          <a:ln w="127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 b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0432B5D-0897-49E1-AA79-1D2970AC9142}"/>
              </a:ext>
            </a:extLst>
          </p:cNvPr>
          <p:cNvSpPr/>
          <p:nvPr userDrawn="1"/>
        </p:nvSpPr>
        <p:spPr>
          <a:xfrm>
            <a:off x="1524157" y="1930836"/>
            <a:ext cx="926184" cy="92618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2BA616-B258-43F7-9B21-01FE264B40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949" y="3167807"/>
            <a:ext cx="2260600" cy="558800"/>
          </a:xfrm>
        </p:spPr>
        <p:txBody>
          <a:bodyPr>
            <a:normAutofit/>
          </a:bodyPr>
          <a:lstStyle>
            <a:lvl1pPr algn="ctr">
              <a:defRPr sz="1200" b="1">
                <a:latin typeface="+mj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D59EBB7B-9951-4F0D-8D29-BFD45A954E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2212" y="3167807"/>
            <a:ext cx="2260600" cy="558800"/>
          </a:xfrm>
        </p:spPr>
        <p:txBody>
          <a:bodyPr>
            <a:normAutofit/>
          </a:bodyPr>
          <a:lstStyle>
            <a:lvl1pPr algn="ctr">
              <a:defRPr sz="1200" b="1">
                <a:latin typeface="+mj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183B699C-8BCD-47FB-B99F-9F04668AD7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6909" y="3167807"/>
            <a:ext cx="2260600" cy="558800"/>
          </a:xfrm>
        </p:spPr>
        <p:txBody>
          <a:bodyPr>
            <a:normAutofit/>
          </a:bodyPr>
          <a:lstStyle>
            <a:lvl1pPr algn="ctr">
              <a:defRPr sz="1200" b="1">
                <a:latin typeface="+mj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AF34217B-654A-4B65-B57B-83ABFAC63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949" y="5210708"/>
            <a:ext cx="2260600" cy="558800"/>
          </a:xfrm>
        </p:spPr>
        <p:txBody>
          <a:bodyPr>
            <a:normAutofit/>
          </a:bodyPr>
          <a:lstStyle>
            <a:lvl1pPr algn="ctr">
              <a:defRPr sz="1200" b="1">
                <a:latin typeface="+mj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973B75A2-0458-4DEB-BF77-1E3619522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2212" y="5210708"/>
            <a:ext cx="2260600" cy="558800"/>
          </a:xfrm>
        </p:spPr>
        <p:txBody>
          <a:bodyPr>
            <a:normAutofit/>
          </a:bodyPr>
          <a:lstStyle>
            <a:lvl1pPr algn="ctr">
              <a:defRPr sz="1200" b="1">
                <a:latin typeface="+mj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5D161180-3812-4F03-BDC8-680947903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6909" y="5210708"/>
            <a:ext cx="2260600" cy="558800"/>
          </a:xfrm>
        </p:spPr>
        <p:txBody>
          <a:bodyPr>
            <a:normAutofit/>
          </a:bodyPr>
          <a:lstStyle>
            <a:lvl1pPr algn="ctr">
              <a:defRPr sz="1200" b="1">
                <a:latin typeface="+mj-lt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23DCFA8-B447-47F1-9DEF-3D17666A6AC7}"/>
              </a:ext>
            </a:extLst>
          </p:cNvPr>
          <p:cNvSpPr/>
          <p:nvPr userDrawn="1"/>
        </p:nvSpPr>
        <p:spPr>
          <a:xfrm>
            <a:off x="5499420" y="1866577"/>
            <a:ext cx="1054702" cy="1054702"/>
          </a:xfrm>
          <a:prstGeom prst="ellipse">
            <a:avLst/>
          </a:prstGeom>
          <a:solidFill>
            <a:schemeClr val="tx1">
              <a:alpha val="9000"/>
            </a:schemeClr>
          </a:solidFill>
          <a:ln w="127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 b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7CCBAE2-8630-4CCA-B3F9-3399032E2023}"/>
              </a:ext>
            </a:extLst>
          </p:cNvPr>
          <p:cNvSpPr/>
          <p:nvPr userDrawn="1"/>
        </p:nvSpPr>
        <p:spPr>
          <a:xfrm>
            <a:off x="5563679" y="1930836"/>
            <a:ext cx="926184" cy="92618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DD96079-CCFD-4B1C-8351-880D95610AD6}"/>
              </a:ext>
            </a:extLst>
          </p:cNvPr>
          <p:cNvSpPr/>
          <p:nvPr userDrawn="1"/>
        </p:nvSpPr>
        <p:spPr>
          <a:xfrm>
            <a:off x="9304340" y="1866577"/>
            <a:ext cx="1054702" cy="1054702"/>
          </a:xfrm>
          <a:prstGeom prst="ellipse">
            <a:avLst/>
          </a:prstGeom>
          <a:solidFill>
            <a:schemeClr val="tx1">
              <a:alpha val="9000"/>
            </a:schemeClr>
          </a:solidFill>
          <a:ln w="127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 b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133D8D4-F49F-4B2B-B3F5-2182E769AF67}"/>
              </a:ext>
            </a:extLst>
          </p:cNvPr>
          <p:cNvSpPr/>
          <p:nvPr userDrawn="1"/>
        </p:nvSpPr>
        <p:spPr>
          <a:xfrm>
            <a:off x="9368599" y="1930836"/>
            <a:ext cx="926184" cy="92618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D2EC4BA-4B68-420B-8FB8-4C0499BCF00D}"/>
              </a:ext>
            </a:extLst>
          </p:cNvPr>
          <p:cNvSpPr/>
          <p:nvPr userDrawn="1"/>
        </p:nvSpPr>
        <p:spPr>
          <a:xfrm>
            <a:off x="1459898" y="3938403"/>
            <a:ext cx="1054702" cy="1054702"/>
          </a:xfrm>
          <a:prstGeom prst="ellipse">
            <a:avLst/>
          </a:prstGeom>
          <a:solidFill>
            <a:schemeClr val="tx1">
              <a:alpha val="9000"/>
            </a:schemeClr>
          </a:solidFill>
          <a:ln w="127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 b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2231E7C-0263-45A5-882B-281304EBE6CD}"/>
              </a:ext>
            </a:extLst>
          </p:cNvPr>
          <p:cNvSpPr/>
          <p:nvPr userDrawn="1"/>
        </p:nvSpPr>
        <p:spPr>
          <a:xfrm>
            <a:off x="1524157" y="4002662"/>
            <a:ext cx="926184" cy="92618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45B2744-E1D9-46F9-8FFB-5C89A41212A5}"/>
              </a:ext>
            </a:extLst>
          </p:cNvPr>
          <p:cNvSpPr/>
          <p:nvPr userDrawn="1"/>
        </p:nvSpPr>
        <p:spPr>
          <a:xfrm>
            <a:off x="5499420" y="3938403"/>
            <a:ext cx="1054702" cy="1054702"/>
          </a:xfrm>
          <a:prstGeom prst="ellipse">
            <a:avLst/>
          </a:prstGeom>
          <a:solidFill>
            <a:schemeClr val="tx1">
              <a:alpha val="9000"/>
            </a:schemeClr>
          </a:solidFill>
          <a:ln w="127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 b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81704EB-6A96-42D5-AE3E-E3CA0B98404B}"/>
              </a:ext>
            </a:extLst>
          </p:cNvPr>
          <p:cNvSpPr/>
          <p:nvPr userDrawn="1"/>
        </p:nvSpPr>
        <p:spPr>
          <a:xfrm>
            <a:off x="5563679" y="4002662"/>
            <a:ext cx="926184" cy="92618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AB49B44-9335-4D35-9A5C-04F9D40E97A9}"/>
              </a:ext>
            </a:extLst>
          </p:cNvPr>
          <p:cNvSpPr/>
          <p:nvPr userDrawn="1"/>
        </p:nvSpPr>
        <p:spPr>
          <a:xfrm>
            <a:off x="9304340" y="3938403"/>
            <a:ext cx="1054702" cy="1054702"/>
          </a:xfrm>
          <a:prstGeom prst="ellipse">
            <a:avLst/>
          </a:prstGeom>
          <a:solidFill>
            <a:schemeClr val="tx1">
              <a:alpha val="9000"/>
            </a:schemeClr>
          </a:solidFill>
          <a:ln w="127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 b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3CBF19D-91EB-4F8C-80B5-62E3DC95CB09}"/>
              </a:ext>
            </a:extLst>
          </p:cNvPr>
          <p:cNvSpPr/>
          <p:nvPr userDrawn="1"/>
        </p:nvSpPr>
        <p:spPr>
          <a:xfrm>
            <a:off x="9368599" y="4002662"/>
            <a:ext cx="926184" cy="92618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61435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Titre de la slide sur une ou deux lignes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2837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669"/>
            <a:ext cx="10515600" cy="11612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94AFF4-AAFD-4776-88A4-ED6242042BF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376000" y="1577445"/>
            <a:ext cx="1440000" cy="1440000"/>
          </a:xfrm>
          <a:prstGeom prst="ellipse">
            <a:avLst/>
          </a:prstGeom>
        </p:spPr>
        <p:txBody>
          <a:bodyPr bIns="0"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800">
                <a:latin typeface="+mn-lt"/>
              </a:rPr>
              <a:t>image</a:t>
            </a:r>
            <a:endParaRPr lang="fr-FR"/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FD3A9172-4FD5-4B6A-B66F-5F27D08DEDEE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251066" y="2874034"/>
            <a:ext cx="1440000" cy="1440000"/>
          </a:xfrm>
          <a:prstGeom prst="ellipse">
            <a:avLst/>
          </a:prstGeom>
        </p:spPr>
        <p:txBody>
          <a:bodyPr bIns="0"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800">
                <a:latin typeface="+mn-lt"/>
              </a:rPr>
              <a:t>image</a:t>
            </a:r>
            <a:endParaRPr lang="fr-FR"/>
          </a:p>
        </p:txBody>
      </p:sp>
      <p:sp>
        <p:nvSpPr>
          <p:cNvPr id="41" name="Espace réservé pour une image  2">
            <a:extLst>
              <a:ext uri="{FF2B5EF4-FFF2-40B4-BE49-F238E27FC236}">
                <a16:creationId xmlns:a16="http://schemas.microsoft.com/office/drawing/2014/main" id="{34E1E896-0610-4DB8-9008-8DAD4864A17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377883" y="3996666"/>
            <a:ext cx="1440000" cy="1440000"/>
          </a:xfrm>
          <a:prstGeom prst="ellipse">
            <a:avLst/>
          </a:prstGeom>
        </p:spPr>
        <p:txBody>
          <a:bodyPr bIns="0"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800">
                <a:latin typeface="+mn-lt"/>
              </a:rPr>
              <a:t>image</a:t>
            </a:r>
            <a:endParaRPr lang="fr-FR"/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E5A09D0A-B211-4887-9CF9-468CD1ABE04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500934" y="2874034"/>
            <a:ext cx="1440000" cy="1440000"/>
          </a:xfrm>
          <a:prstGeom prst="ellipse">
            <a:avLst/>
          </a:prstGeom>
        </p:spPr>
        <p:txBody>
          <a:bodyPr bIns="0"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800">
                <a:latin typeface="+mn-lt"/>
              </a:rPr>
              <a:t>image</a:t>
            </a:r>
            <a:endParaRPr lang="fr-FR"/>
          </a:p>
        </p:txBody>
      </p:sp>
      <p:sp>
        <p:nvSpPr>
          <p:cNvPr id="44" name="Espace réservé pour une image  2">
            <a:extLst>
              <a:ext uri="{FF2B5EF4-FFF2-40B4-BE49-F238E27FC236}">
                <a16:creationId xmlns:a16="http://schemas.microsoft.com/office/drawing/2014/main" id="{5192263C-BF60-4E13-B8C1-3913B8B19A1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274749" y="3987872"/>
            <a:ext cx="1440000" cy="1440000"/>
          </a:xfrm>
          <a:prstGeom prst="ellipse">
            <a:avLst/>
          </a:prstGeom>
        </p:spPr>
        <p:txBody>
          <a:bodyPr bIns="0"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800">
                <a:latin typeface="+mn-lt"/>
              </a:rPr>
              <a:t>image</a:t>
            </a:r>
            <a:endParaRPr lang="fr-FR"/>
          </a:p>
        </p:txBody>
      </p:sp>
      <p:sp>
        <p:nvSpPr>
          <p:cNvPr id="45" name="Espace réservé pour une image  2">
            <a:extLst>
              <a:ext uri="{FF2B5EF4-FFF2-40B4-BE49-F238E27FC236}">
                <a16:creationId xmlns:a16="http://schemas.microsoft.com/office/drawing/2014/main" id="{152D5EAD-2EB8-4E9E-A110-6CE0A8C5A6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481017" y="3987872"/>
            <a:ext cx="1440000" cy="1440000"/>
          </a:xfrm>
          <a:prstGeom prst="ellipse">
            <a:avLst/>
          </a:prstGeom>
        </p:spPr>
        <p:txBody>
          <a:bodyPr bIns="0"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800">
                <a:latin typeface="+mn-lt"/>
              </a:rPr>
              <a:t>image</a:t>
            </a:r>
            <a:endParaRPr lang="fr-FR"/>
          </a:p>
        </p:txBody>
      </p:sp>
      <p:sp>
        <p:nvSpPr>
          <p:cNvPr id="46" name="Espace réservé du texte 58">
            <a:extLst>
              <a:ext uri="{FF2B5EF4-FFF2-40B4-BE49-F238E27FC236}">
                <a16:creationId xmlns:a16="http://schemas.microsoft.com/office/drawing/2014/main" id="{C01DEB5B-CEF6-4FB9-B038-B42FD04AEF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1481" y="5549988"/>
            <a:ext cx="1946536" cy="21410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47" name="Espace réservé du texte 58">
            <a:extLst>
              <a:ext uri="{FF2B5EF4-FFF2-40B4-BE49-F238E27FC236}">
                <a16:creationId xmlns:a16="http://schemas.microsoft.com/office/drawing/2014/main" id="{842BAB74-BE45-4141-9FAA-CEFE5BAA74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5468" y="5886205"/>
            <a:ext cx="1198562" cy="307567"/>
          </a:xfrm>
        </p:spPr>
        <p:txBody>
          <a:bodyPr>
            <a:normAutofit/>
          </a:bodyPr>
          <a:lstStyle>
            <a:lvl1pPr algn="ctr"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Poste</a:t>
            </a:r>
          </a:p>
        </p:txBody>
      </p:sp>
      <p:sp>
        <p:nvSpPr>
          <p:cNvPr id="48" name="Espace réservé du texte 58">
            <a:extLst>
              <a:ext uri="{FF2B5EF4-FFF2-40B4-BE49-F238E27FC236}">
                <a16:creationId xmlns:a16="http://schemas.microsoft.com/office/drawing/2014/main" id="{8E1300C5-5B67-45E9-93F7-6C3EB0D996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22732" y="3139561"/>
            <a:ext cx="1946536" cy="21410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49" name="Espace réservé du texte 58">
            <a:extLst>
              <a:ext uri="{FF2B5EF4-FFF2-40B4-BE49-F238E27FC236}">
                <a16:creationId xmlns:a16="http://schemas.microsoft.com/office/drawing/2014/main" id="{73E4084D-255E-4889-A899-D3DA296BB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96719" y="3475778"/>
            <a:ext cx="1198562" cy="307567"/>
          </a:xfrm>
        </p:spPr>
        <p:txBody>
          <a:bodyPr>
            <a:normAutofit/>
          </a:bodyPr>
          <a:lstStyle>
            <a:lvl1pPr algn="ctr"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Poste</a:t>
            </a:r>
          </a:p>
        </p:txBody>
      </p:sp>
      <p:sp>
        <p:nvSpPr>
          <p:cNvPr id="50" name="Espace réservé du texte 58">
            <a:extLst>
              <a:ext uri="{FF2B5EF4-FFF2-40B4-BE49-F238E27FC236}">
                <a16:creationId xmlns:a16="http://schemas.microsoft.com/office/drawing/2014/main" id="{9CB315C5-BAA3-4EE4-85F5-EC95182E8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7749" y="5549988"/>
            <a:ext cx="1946536" cy="21410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51" name="Espace réservé du texte 58">
            <a:extLst>
              <a:ext uri="{FF2B5EF4-FFF2-40B4-BE49-F238E27FC236}">
                <a16:creationId xmlns:a16="http://schemas.microsoft.com/office/drawing/2014/main" id="{7ECDD607-65C2-4B42-96BB-ABD88C7806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01736" y="5886205"/>
            <a:ext cx="1198562" cy="307567"/>
          </a:xfrm>
        </p:spPr>
        <p:txBody>
          <a:bodyPr>
            <a:normAutofit/>
          </a:bodyPr>
          <a:lstStyle>
            <a:lvl1pPr algn="ctr"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Poste</a:t>
            </a:r>
          </a:p>
        </p:txBody>
      </p:sp>
      <p:sp>
        <p:nvSpPr>
          <p:cNvPr id="56" name="Espace réservé du texte 58">
            <a:extLst>
              <a:ext uri="{FF2B5EF4-FFF2-40B4-BE49-F238E27FC236}">
                <a16:creationId xmlns:a16="http://schemas.microsoft.com/office/drawing/2014/main" id="{A3655228-E002-464B-905F-D34734BB8B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97798" y="4448766"/>
            <a:ext cx="1946536" cy="21410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57" name="Espace réservé du texte 58">
            <a:extLst>
              <a:ext uri="{FF2B5EF4-FFF2-40B4-BE49-F238E27FC236}">
                <a16:creationId xmlns:a16="http://schemas.microsoft.com/office/drawing/2014/main" id="{3653D8CC-A324-4BD6-9717-2DBFA0F0A9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1785" y="4784983"/>
            <a:ext cx="1198562" cy="307567"/>
          </a:xfrm>
        </p:spPr>
        <p:txBody>
          <a:bodyPr>
            <a:normAutofit/>
          </a:bodyPr>
          <a:lstStyle>
            <a:lvl1pPr algn="ctr"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Poste</a:t>
            </a:r>
          </a:p>
        </p:txBody>
      </p:sp>
      <p:sp>
        <p:nvSpPr>
          <p:cNvPr id="58" name="Espace réservé du texte 58">
            <a:extLst>
              <a:ext uri="{FF2B5EF4-FFF2-40B4-BE49-F238E27FC236}">
                <a16:creationId xmlns:a16="http://schemas.microsoft.com/office/drawing/2014/main" id="{0909B6F9-CBC9-4056-942B-DF37EC1D81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47666" y="4448766"/>
            <a:ext cx="1946536" cy="21410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D2819201-9571-424E-8472-294B73C4F2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1653" y="4784983"/>
            <a:ext cx="1198562" cy="307567"/>
          </a:xfrm>
        </p:spPr>
        <p:txBody>
          <a:bodyPr>
            <a:normAutofit/>
          </a:bodyPr>
          <a:lstStyle>
            <a:lvl1pPr algn="ctr"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Poste</a:t>
            </a:r>
          </a:p>
        </p:txBody>
      </p:sp>
      <p:sp>
        <p:nvSpPr>
          <p:cNvPr id="60" name="Espace réservé du texte 58">
            <a:extLst>
              <a:ext uri="{FF2B5EF4-FFF2-40B4-BE49-F238E27FC236}">
                <a16:creationId xmlns:a16="http://schemas.microsoft.com/office/drawing/2014/main" id="{3E63BE3B-9F5B-42A3-929D-B921A7D0D7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24615" y="5561854"/>
            <a:ext cx="1946536" cy="21410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61" name="Espace réservé du texte 58">
            <a:extLst>
              <a:ext uri="{FF2B5EF4-FFF2-40B4-BE49-F238E27FC236}">
                <a16:creationId xmlns:a16="http://schemas.microsoft.com/office/drawing/2014/main" id="{C3EE5B30-D145-4C68-80E9-C9072C2676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98602" y="5898071"/>
            <a:ext cx="1198562" cy="307567"/>
          </a:xfrm>
        </p:spPr>
        <p:txBody>
          <a:bodyPr>
            <a:normAutofit/>
          </a:bodyPr>
          <a:lstStyle>
            <a:lvl1pPr algn="ctr"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Poste</a:t>
            </a:r>
          </a:p>
        </p:txBody>
      </p:sp>
    </p:spTree>
    <p:extLst>
      <p:ext uri="{BB962C8B-B14F-4D97-AF65-F5344CB8AC3E}">
        <p14:creationId xmlns:p14="http://schemas.microsoft.com/office/powerpoint/2010/main" val="208869873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>
            <a:extLst>
              <a:ext uri="{FF2B5EF4-FFF2-40B4-BE49-F238E27FC236}">
                <a16:creationId xmlns:a16="http://schemas.microsoft.com/office/drawing/2014/main" id="{840E6C15-719F-4381-8E25-23A1F1311D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4344985" y="-6440208"/>
            <a:ext cx="20959864" cy="201524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22D3DCC-28F9-4FAE-B6A1-E6112452DF6D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bg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94AFF4-AAFD-4776-88A4-ED6242042BF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30213" y="2003425"/>
            <a:ext cx="2851150" cy="2851150"/>
          </a:xfrm>
          <a:prstGeom prst="ellipse">
            <a:avLst/>
          </a:prstGeom>
        </p:spPr>
        <p:txBody>
          <a:bodyPr bIns="0" anchor="ctr" anchorCtr="0">
            <a:norm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800">
                <a:latin typeface="+mn-lt"/>
              </a:rPr>
              <a:t>image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1BC7C2-B081-41BB-AEE0-77A355A1C2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5063" y="2689624"/>
            <a:ext cx="5352203" cy="36512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/>
            </a:lvl4pPr>
            <a:lvl8pPr>
              <a:defRPr>
                <a:solidFill>
                  <a:schemeClr val="accent1"/>
                </a:solidFill>
              </a:defRPr>
            </a:lvl8pPr>
          </a:lstStyle>
          <a:p>
            <a:pPr lvl="0"/>
            <a:r>
              <a:rPr lang="fr-FR"/>
              <a:t>NOM Prénom</a:t>
            </a: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7BCC2BE6-2879-4C7F-BAA9-B1F06636EF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75063" y="3179762"/>
            <a:ext cx="5352203" cy="365126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/>
            </a:lvl4pPr>
            <a:lvl8pPr>
              <a:defRPr>
                <a:solidFill>
                  <a:schemeClr val="accent1"/>
                </a:solidFill>
              </a:defRPr>
            </a:lvl8pPr>
          </a:lstStyle>
          <a:p>
            <a:pPr lvl="1"/>
            <a:r>
              <a:rPr lang="fr-FR"/>
              <a:t>Poste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978A3713-50ED-4BF2-8442-917DA8BAB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5063" y="3829977"/>
            <a:ext cx="5352203" cy="148299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/>
            </a:lvl4pPr>
            <a:lvl8pPr>
              <a:defRPr>
                <a:solidFill>
                  <a:schemeClr val="accent1"/>
                </a:solidFill>
              </a:defRPr>
            </a:lvl8pPr>
          </a:lstStyle>
          <a:p>
            <a:pPr lvl="3"/>
            <a:r>
              <a:rPr lang="fr-FR"/>
              <a:t>Mail</a:t>
            </a:r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0F3E9062-E3C5-41E7-9518-ED7F1757D2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5063" y="4096677"/>
            <a:ext cx="5352203" cy="148299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/>
            </a:lvl4pPr>
            <a:lvl8pPr>
              <a:defRPr>
                <a:solidFill>
                  <a:schemeClr val="accent1"/>
                </a:solidFill>
              </a:defRPr>
            </a:lvl8pPr>
          </a:lstStyle>
          <a:p>
            <a:pPr lvl="3"/>
            <a:r>
              <a:rPr lang="fr-FR"/>
              <a:t>Téléphone</a:t>
            </a:r>
          </a:p>
        </p:txBody>
      </p:sp>
    </p:spTree>
    <p:extLst>
      <p:ext uri="{BB962C8B-B14F-4D97-AF65-F5344CB8AC3E}">
        <p14:creationId xmlns:p14="http://schemas.microsoft.com/office/powerpoint/2010/main" val="249342034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186DB2F-7D29-4CE0-87AA-38D858BA5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9C3298E9-4B6B-4DE3-BC1D-DEA3FEBE4A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383933" y="-6442325"/>
            <a:ext cx="20959864" cy="20152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9B8327-15DB-4DDC-B928-3349A59828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0">
                <a:solidFill>
                  <a:schemeClr val="bg1"/>
                </a:solidFill>
                <a:latin typeface="+mj-lt"/>
              </a:rPr>
              <a:t>Merci</a:t>
            </a:r>
          </a:p>
        </p:txBody>
      </p:sp>
      <p:pic>
        <p:nvPicPr>
          <p:cNvPr id="6" name="Image 5" descr="Une image contenant bâtiment, dessin, fenêtre, table&#10;&#10;Description générée automatiquement">
            <a:extLst>
              <a:ext uri="{FF2B5EF4-FFF2-40B4-BE49-F238E27FC236}">
                <a16:creationId xmlns:a16="http://schemas.microsoft.com/office/drawing/2014/main" id="{E8A4FE6D-A8FC-4CCE-BCD0-291E67D4AF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10" y="5657850"/>
            <a:ext cx="158258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21604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4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186DB2F-7D29-4CE0-87AA-38D858BA5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1" y="-1"/>
            <a:ext cx="10530131" cy="6843253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C935135B-FA35-4CDA-89B2-FDA8DD9660F0}"/>
              </a:ext>
            </a:extLst>
          </p:cNvPr>
          <p:cNvSpPr/>
          <p:nvPr userDrawn="1"/>
        </p:nvSpPr>
        <p:spPr>
          <a:xfrm rot="10800000">
            <a:off x="6564428" y="-1"/>
            <a:ext cx="5627569" cy="6858000"/>
          </a:xfrm>
          <a:custGeom>
            <a:avLst/>
            <a:gdLst>
              <a:gd name="connsiteX0" fmla="*/ 0 w 10340208"/>
              <a:gd name="connsiteY0" fmla="*/ 0 h 6858000"/>
              <a:gd name="connsiteX1" fmla="*/ 10340208 w 10340208"/>
              <a:gd name="connsiteY1" fmla="*/ 0 h 6858000"/>
              <a:gd name="connsiteX2" fmla="*/ 3482209 w 10340208"/>
              <a:gd name="connsiteY2" fmla="*/ 6858000 h 6858000"/>
              <a:gd name="connsiteX3" fmla="*/ 0 w 103402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0208" h="6858000">
                <a:moveTo>
                  <a:pt x="0" y="0"/>
                </a:moveTo>
                <a:lnTo>
                  <a:pt x="10340208" y="0"/>
                </a:lnTo>
                <a:lnTo>
                  <a:pt x="34822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15900" dist="1143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09C90A18-458A-4B99-A8FC-8537D1152B40}"/>
              </a:ext>
            </a:extLst>
          </p:cNvPr>
          <p:cNvSpPr/>
          <p:nvPr userDrawn="1"/>
        </p:nvSpPr>
        <p:spPr>
          <a:xfrm rot="10800000">
            <a:off x="-1" y="-1"/>
            <a:ext cx="1703672" cy="3137265"/>
          </a:xfrm>
          <a:custGeom>
            <a:avLst/>
            <a:gdLst>
              <a:gd name="connsiteX0" fmla="*/ 2156047 w 2156047"/>
              <a:gd name="connsiteY0" fmla="*/ 0 h 2156048"/>
              <a:gd name="connsiteX1" fmla="*/ 2156047 w 2156047"/>
              <a:gd name="connsiteY1" fmla="*/ 2156048 h 2156048"/>
              <a:gd name="connsiteX2" fmla="*/ 0 w 2156047"/>
              <a:gd name="connsiteY2" fmla="*/ 2156048 h 21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6047" h="2156048">
                <a:moveTo>
                  <a:pt x="2156047" y="0"/>
                </a:moveTo>
                <a:lnTo>
                  <a:pt x="2156047" y="2156048"/>
                </a:lnTo>
                <a:lnTo>
                  <a:pt x="0" y="2156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15900" dist="114300" dir="108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aphique 7">
            <a:extLst>
              <a:ext uri="{FF2B5EF4-FFF2-40B4-BE49-F238E27FC236}">
                <a16:creationId xmlns:a16="http://schemas.microsoft.com/office/drawing/2014/main" id="{83C1AD44-A9CD-4E4B-A88B-D70D591C767B}"/>
              </a:ext>
            </a:extLst>
          </p:cNvPr>
          <p:cNvGrpSpPr/>
          <p:nvPr/>
        </p:nvGrpSpPr>
        <p:grpSpPr>
          <a:xfrm>
            <a:off x="10473539" y="6364958"/>
            <a:ext cx="193675" cy="193675"/>
            <a:chOff x="10490472" y="6375399"/>
            <a:chExt cx="193675" cy="193675"/>
          </a:xfrm>
          <a:solidFill>
            <a:schemeClr val="accent1"/>
          </a:solidFill>
        </p:grpSpPr>
        <p:grpSp>
          <p:nvGrpSpPr>
            <p:cNvPr id="12" name="Graphique 7">
              <a:extLst>
                <a:ext uri="{FF2B5EF4-FFF2-40B4-BE49-F238E27FC236}">
                  <a16:creationId xmlns:a16="http://schemas.microsoft.com/office/drawing/2014/main" id="{83C1AD44-A9CD-4E4B-A88B-D70D591C767B}"/>
                </a:ext>
              </a:extLst>
            </p:cNvPr>
            <p:cNvGrpSpPr/>
            <p:nvPr/>
          </p:nvGrpSpPr>
          <p:grpSpPr>
            <a:xfrm>
              <a:off x="10490472" y="6375399"/>
              <a:ext cx="193746" cy="193746"/>
              <a:chOff x="10490472" y="6375399"/>
              <a:chExt cx="193746" cy="193746"/>
            </a:xfrm>
            <a:grpFill/>
          </p:grpSpPr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20F63E40-D19C-40E2-AAE5-B404CAAA0623}"/>
                  </a:ext>
                </a:extLst>
              </p:cNvPr>
              <p:cNvSpPr/>
              <p:nvPr/>
            </p:nvSpPr>
            <p:spPr>
              <a:xfrm>
                <a:off x="10490472" y="6375399"/>
                <a:ext cx="193746" cy="193746"/>
              </a:xfrm>
              <a:custGeom>
                <a:avLst/>
                <a:gdLst>
                  <a:gd name="connsiteX0" fmla="*/ 140278 w 193746"/>
                  <a:gd name="connsiteY0" fmla="*/ 0 h 193746"/>
                  <a:gd name="connsiteX1" fmla="*/ 53466 w 193746"/>
                  <a:gd name="connsiteY1" fmla="*/ 0 h 193746"/>
                  <a:gd name="connsiteX2" fmla="*/ 0 w 193746"/>
                  <a:gd name="connsiteY2" fmla="*/ 53467 h 193746"/>
                  <a:gd name="connsiteX3" fmla="*/ 0 w 193746"/>
                  <a:gd name="connsiteY3" fmla="*/ 140279 h 193746"/>
                  <a:gd name="connsiteX4" fmla="*/ 53466 w 193746"/>
                  <a:gd name="connsiteY4" fmla="*/ 193746 h 193746"/>
                  <a:gd name="connsiteX5" fmla="*/ 140278 w 193746"/>
                  <a:gd name="connsiteY5" fmla="*/ 193746 h 193746"/>
                  <a:gd name="connsiteX6" fmla="*/ 193746 w 193746"/>
                  <a:gd name="connsiteY6" fmla="*/ 140279 h 193746"/>
                  <a:gd name="connsiteX7" fmla="*/ 193746 w 193746"/>
                  <a:gd name="connsiteY7" fmla="*/ 53467 h 193746"/>
                  <a:gd name="connsiteX8" fmla="*/ 140278 w 193746"/>
                  <a:gd name="connsiteY8" fmla="*/ 0 h 193746"/>
                  <a:gd name="connsiteX9" fmla="*/ 176557 w 193746"/>
                  <a:gd name="connsiteY9" fmla="*/ 140279 h 193746"/>
                  <a:gd name="connsiteX10" fmla="*/ 140279 w 193746"/>
                  <a:gd name="connsiteY10" fmla="*/ 176556 h 193746"/>
                  <a:gd name="connsiteX11" fmla="*/ 53466 w 193746"/>
                  <a:gd name="connsiteY11" fmla="*/ 176556 h 193746"/>
                  <a:gd name="connsiteX12" fmla="*/ 17190 w 193746"/>
                  <a:gd name="connsiteY12" fmla="*/ 140279 h 193746"/>
                  <a:gd name="connsiteX13" fmla="*/ 17190 w 193746"/>
                  <a:gd name="connsiteY13" fmla="*/ 53467 h 193746"/>
                  <a:gd name="connsiteX14" fmla="*/ 53466 w 193746"/>
                  <a:gd name="connsiteY14" fmla="*/ 17190 h 193746"/>
                  <a:gd name="connsiteX15" fmla="*/ 140278 w 193746"/>
                  <a:gd name="connsiteY15" fmla="*/ 17190 h 193746"/>
                  <a:gd name="connsiteX16" fmla="*/ 176556 w 193746"/>
                  <a:gd name="connsiteY16" fmla="*/ 53467 h 193746"/>
                  <a:gd name="connsiteX17" fmla="*/ 176556 w 193746"/>
                  <a:gd name="connsiteY17" fmla="*/ 140279 h 19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46" h="193746">
                    <a:moveTo>
                      <a:pt x="140278" y="0"/>
                    </a:moveTo>
                    <a:lnTo>
                      <a:pt x="53466" y="0"/>
                    </a:lnTo>
                    <a:cubicBezTo>
                      <a:pt x="23985" y="0"/>
                      <a:pt x="0" y="23986"/>
                      <a:pt x="0" y="53467"/>
                    </a:cubicBezTo>
                    <a:lnTo>
                      <a:pt x="0" y="140279"/>
                    </a:lnTo>
                    <a:cubicBezTo>
                      <a:pt x="0" y="169761"/>
                      <a:pt x="23985" y="193746"/>
                      <a:pt x="53466" y="193746"/>
                    </a:cubicBezTo>
                    <a:lnTo>
                      <a:pt x="140278" y="193746"/>
                    </a:lnTo>
                    <a:cubicBezTo>
                      <a:pt x="169761" y="193746"/>
                      <a:pt x="193746" y="169760"/>
                      <a:pt x="193746" y="140279"/>
                    </a:cubicBezTo>
                    <a:lnTo>
                      <a:pt x="193746" y="53467"/>
                    </a:lnTo>
                    <a:cubicBezTo>
                      <a:pt x="193747" y="23986"/>
                      <a:pt x="169761" y="0"/>
                      <a:pt x="140278" y="0"/>
                    </a:cubicBezTo>
                    <a:close/>
                    <a:moveTo>
                      <a:pt x="176557" y="140279"/>
                    </a:moveTo>
                    <a:cubicBezTo>
                      <a:pt x="176557" y="160283"/>
                      <a:pt x="160283" y="176556"/>
                      <a:pt x="140279" y="176556"/>
                    </a:cubicBezTo>
                    <a:lnTo>
                      <a:pt x="53466" y="176556"/>
                    </a:lnTo>
                    <a:cubicBezTo>
                      <a:pt x="33463" y="176557"/>
                      <a:pt x="17190" y="160283"/>
                      <a:pt x="17190" y="140279"/>
                    </a:cubicBezTo>
                    <a:lnTo>
                      <a:pt x="17190" y="53467"/>
                    </a:lnTo>
                    <a:cubicBezTo>
                      <a:pt x="17190" y="33465"/>
                      <a:pt x="33463" y="17190"/>
                      <a:pt x="53466" y="17190"/>
                    </a:cubicBezTo>
                    <a:lnTo>
                      <a:pt x="140278" y="17190"/>
                    </a:lnTo>
                    <a:cubicBezTo>
                      <a:pt x="160282" y="17190"/>
                      <a:pt x="176556" y="33465"/>
                      <a:pt x="176556" y="53467"/>
                    </a:cubicBezTo>
                    <a:lnTo>
                      <a:pt x="176556" y="140279"/>
                    </a:lnTo>
                    <a:close/>
                  </a:path>
                </a:pathLst>
              </a:custGeom>
              <a:grpFill/>
              <a:ln w="11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CDF3FEA9-C68D-4EA9-BC06-F3A9A4B6417C}"/>
                  </a:ext>
                </a:extLst>
              </p:cNvPr>
              <p:cNvSpPr/>
              <p:nvPr/>
            </p:nvSpPr>
            <p:spPr>
              <a:xfrm>
                <a:off x="10537421" y="6422350"/>
                <a:ext cx="99846" cy="99844"/>
              </a:xfrm>
              <a:custGeom>
                <a:avLst/>
                <a:gdLst>
                  <a:gd name="connsiteX0" fmla="*/ 49923 w 99846"/>
                  <a:gd name="connsiteY0" fmla="*/ 0 h 99844"/>
                  <a:gd name="connsiteX1" fmla="*/ 0 w 99846"/>
                  <a:gd name="connsiteY1" fmla="*/ 49923 h 99844"/>
                  <a:gd name="connsiteX2" fmla="*/ 49923 w 99846"/>
                  <a:gd name="connsiteY2" fmla="*/ 99845 h 99844"/>
                  <a:gd name="connsiteX3" fmla="*/ 99847 w 99846"/>
                  <a:gd name="connsiteY3" fmla="*/ 49923 h 99844"/>
                  <a:gd name="connsiteX4" fmla="*/ 49923 w 99846"/>
                  <a:gd name="connsiteY4" fmla="*/ 0 h 99844"/>
                  <a:gd name="connsiteX5" fmla="*/ 49923 w 99846"/>
                  <a:gd name="connsiteY5" fmla="*/ 82653 h 99844"/>
                  <a:gd name="connsiteX6" fmla="*/ 17190 w 99846"/>
                  <a:gd name="connsiteY6" fmla="*/ 49922 h 99844"/>
                  <a:gd name="connsiteX7" fmla="*/ 49923 w 99846"/>
                  <a:gd name="connsiteY7" fmla="*/ 17189 h 99844"/>
                  <a:gd name="connsiteX8" fmla="*/ 82657 w 99846"/>
                  <a:gd name="connsiteY8" fmla="*/ 49922 h 99844"/>
                  <a:gd name="connsiteX9" fmla="*/ 49923 w 99846"/>
                  <a:gd name="connsiteY9" fmla="*/ 82653 h 99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846" h="99844">
                    <a:moveTo>
                      <a:pt x="49923" y="0"/>
                    </a:moveTo>
                    <a:cubicBezTo>
                      <a:pt x="22395" y="0"/>
                      <a:pt x="0" y="22395"/>
                      <a:pt x="0" y="49923"/>
                    </a:cubicBezTo>
                    <a:cubicBezTo>
                      <a:pt x="0" y="77451"/>
                      <a:pt x="22395" y="99845"/>
                      <a:pt x="49923" y="99845"/>
                    </a:cubicBezTo>
                    <a:cubicBezTo>
                      <a:pt x="77452" y="99845"/>
                      <a:pt x="99847" y="77451"/>
                      <a:pt x="99847" y="49923"/>
                    </a:cubicBezTo>
                    <a:cubicBezTo>
                      <a:pt x="99847" y="22395"/>
                      <a:pt x="77452" y="0"/>
                      <a:pt x="49923" y="0"/>
                    </a:cubicBezTo>
                    <a:close/>
                    <a:moveTo>
                      <a:pt x="49923" y="82653"/>
                    </a:moveTo>
                    <a:cubicBezTo>
                      <a:pt x="31875" y="82653"/>
                      <a:pt x="17190" y="67971"/>
                      <a:pt x="17190" y="49922"/>
                    </a:cubicBezTo>
                    <a:cubicBezTo>
                      <a:pt x="17190" y="31873"/>
                      <a:pt x="31874" y="17189"/>
                      <a:pt x="49923" y="17189"/>
                    </a:cubicBezTo>
                    <a:cubicBezTo>
                      <a:pt x="67973" y="17189"/>
                      <a:pt x="82657" y="31873"/>
                      <a:pt x="82657" y="49922"/>
                    </a:cubicBezTo>
                    <a:cubicBezTo>
                      <a:pt x="82657" y="67971"/>
                      <a:pt x="67972" y="82653"/>
                      <a:pt x="49923" y="82653"/>
                    </a:cubicBezTo>
                    <a:close/>
                  </a:path>
                </a:pathLst>
              </a:custGeom>
              <a:grpFill/>
              <a:ln w="11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7770CCC7-F398-4AF3-AF14-C67614F38069}"/>
                  </a:ext>
                </a:extLst>
              </p:cNvPr>
              <p:cNvSpPr/>
              <p:nvPr/>
            </p:nvSpPr>
            <p:spPr>
              <a:xfrm>
                <a:off x="10626756" y="6407774"/>
                <a:ext cx="25212" cy="25212"/>
              </a:xfrm>
              <a:custGeom>
                <a:avLst/>
                <a:gdLst>
                  <a:gd name="connsiteX0" fmla="*/ 12606 w 25212"/>
                  <a:gd name="connsiteY0" fmla="*/ 0 h 25212"/>
                  <a:gd name="connsiteX1" fmla="*/ 3702 w 25212"/>
                  <a:gd name="connsiteY1" fmla="*/ 3690 h 25212"/>
                  <a:gd name="connsiteX2" fmla="*/ 0 w 25212"/>
                  <a:gd name="connsiteY2" fmla="*/ 12606 h 25212"/>
                  <a:gd name="connsiteX3" fmla="*/ 3702 w 25212"/>
                  <a:gd name="connsiteY3" fmla="*/ 21522 h 25212"/>
                  <a:gd name="connsiteX4" fmla="*/ 12606 w 25212"/>
                  <a:gd name="connsiteY4" fmla="*/ 25212 h 25212"/>
                  <a:gd name="connsiteX5" fmla="*/ 21522 w 25212"/>
                  <a:gd name="connsiteY5" fmla="*/ 21522 h 25212"/>
                  <a:gd name="connsiteX6" fmla="*/ 25212 w 25212"/>
                  <a:gd name="connsiteY6" fmla="*/ 12606 h 25212"/>
                  <a:gd name="connsiteX7" fmla="*/ 21522 w 25212"/>
                  <a:gd name="connsiteY7" fmla="*/ 3690 h 25212"/>
                  <a:gd name="connsiteX8" fmla="*/ 12606 w 25212"/>
                  <a:gd name="connsiteY8" fmla="*/ 0 h 2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12" h="25212">
                    <a:moveTo>
                      <a:pt x="12606" y="0"/>
                    </a:moveTo>
                    <a:cubicBezTo>
                      <a:pt x="9294" y="0"/>
                      <a:pt x="6041" y="1341"/>
                      <a:pt x="3702" y="3690"/>
                    </a:cubicBezTo>
                    <a:cubicBezTo>
                      <a:pt x="1351" y="6028"/>
                      <a:pt x="0" y="9283"/>
                      <a:pt x="0" y="12606"/>
                    </a:cubicBezTo>
                    <a:cubicBezTo>
                      <a:pt x="0" y="15919"/>
                      <a:pt x="1352" y="19173"/>
                      <a:pt x="3702" y="21522"/>
                    </a:cubicBezTo>
                    <a:cubicBezTo>
                      <a:pt x="6039" y="23860"/>
                      <a:pt x="9294" y="25212"/>
                      <a:pt x="12606" y="25212"/>
                    </a:cubicBezTo>
                    <a:cubicBezTo>
                      <a:pt x="15929" y="25212"/>
                      <a:pt x="19173" y="23860"/>
                      <a:pt x="21522" y="21522"/>
                    </a:cubicBezTo>
                    <a:cubicBezTo>
                      <a:pt x="23871" y="19173"/>
                      <a:pt x="25212" y="15918"/>
                      <a:pt x="25212" y="12606"/>
                    </a:cubicBezTo>
                    <a:cubicBezTo>
                      <a:pt x="25212" y="9283"/>
                      <a:pt x="23871" y="6028"/>
                      <a:pt x="21522" y="3690"/>
                    </a:cubicBezTo>
                    <a:cubicBezTo>
                      <a:pt x="19184" y="1341"/>
                      <a:pt x="15929" y="0"/>
                      <a:pt x="12606" y="0"/>
                    </a:cubicBezTo>
                    <a:close/>
                  </a:path>
                </a:pathLst>
              </a:custGeom>
              <a:grpFill/>
              <a:ln w="11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0" name="Graphique 2">
            <a:extLst>
              <a:ext uri="{FF2B5EF4-FFF2-40B4-BE49-F238E27FC236}">
                <a16:creationId xmlns:a16="http://schemas.microsoft.com/office/drawing/2014/main" id="{9401FED0-1A6E-4FFD-B77B-FE371F0B5CCD}"/>
              </a:ext>
            </a:extLst>
          </p:cNvPr>
          <p:cNvGrpSpPr/>
          <p:nvPr/>
        </p:nvGrpSpPr>
        <p:grpSpPr>
          <a:xfrm>
            <a:off x="10876929" y="6364958"/>
            <a:ext cx="193675" cy="193675"/>
            <a:chOff x="10734728" y="6375399"/>
            <a:chExt cx="193675" cy="193675"/>
          </a:xfrm>
          <a:solidFill>
            <a:schemeClr val="accent1"/>
          </a:solidFill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A6A225C-B175-4F86-9F2D-FCDC92450AD0}"/>
                </a:ext>
              </a:extLst>
            </p:cNvPr>
            <p:cNvSpPr/>
            <p:nvPr/>
          </p:nvSpPr>
          <p:spPr>
            <a:xfrm>
              <a:off x="10734728" y="6375801"/>
              <a:ext cx="193279" cy="192474"/>
            </a:xfrm>
            <a:custGeom>
              <a:avLst/>
              <a:gdLst>
                <a:gd name="connsiteX0" fmla="*/ 96640 w 193279"/>
                <a:gd name="connsiteY0" fmla="*/ 0 h 192474"/>
                <a:gd name="connsiteX1" fmla="*/ 0 w 193279"/>
                <a:gd name="connsiteY1" fmla="*/ 96640 h 192474"/>
                <a:gd name="connsiteX2" fmla="*/ 80523 w 193279"/>
                <a:gd name="connsiteY2" fmla="*/ 191829 h 192474"/>
                <a:gd name="connsiteX3" fmla="*/ 80523 w 193279"/>
                <a:gd name="connsiteY3" fmla="*/ 116802 h 192474"/>
                <a:gd name="connsiteX4" fmla="*/ 57210 w 193279"/>
                <a:gd name="connsiteY4" fmla="*/ 116802 h 192474"/>
                <a:gd name="connsiteX5" fmla="*/ 57210 w 193279"/>
                <a:gd name="connsiteY5" fmla="*/ 89803 h 192474"/>
                <a:gd name="connsiteX6" fmla="*/ 80523 w 193279"/>
                <a:gd name="connsiteY6" fmla="*/ 89803 h 192474"/>
                <a:gd name="connsiteX7" fmla="*/ 80523 w 193279"/>
                <a:gd name="connsiteY7" fmla="*/ 69895 h 192474"/>
                <a:gd name="connsiteX8" fmla="*/ 115240 w 193279"/>
                <a:gd name="connsiteY8" fmla="*/ 34208 h 192474"/>
                <a:gd name="connsiteX9" fmla="*/ 136056 w 193279"/>
                <a:gd name="connsiteY9" fmla="*/ 35267 h 192474"/>
                <a:gd name="connsiteX10" fmla="*/ 136056 w 193279"/>
                <a:gd name="connsiteY10" fmla="*/ 59412 h 192474"/>
                <a:gd name="connsiteX11" fmla="*/ 121762 w 193279"/>
                <a:gd name="connsiteY11" fmla="*/ 59419 h 192474"/>
                <a:gd name="connsiteX12" fmla="*/ 108396 w 193279"/>
                <a:gd name="connsiteY12" fmla="*/ 72558 h 192474"/>
                <a:gd name="connsiteX13" fmla="*/ 108396 w 193279"/>
                <a:gd name="connsiteY13" fmla="*/ 89789 h 192474"/>
                <a:gd name="connsiteX14" fmla="*/ 135133 w 193279"/>
                <a:gd name="connsiteY14" fmla="*/ 89789 h 192474"/>
                <a:gd name="connsiteX15" fmla="*/ 131646 w 193279"/>
                <a:gd name="connsiteY15" fmla="*/ 116788 h 192474"/>
                <a:gd name="connsiteX16" fmla="*/ 108396 w 193279"/>
                <a:gd name="connsiteY16" fmla="*/ 116788 h 192474"/>
                <a:gd name="connsiteX17" fmla="*/ 108396 w 193279"/>
                <a:gd name="connsiteY17" fmla="*/ 192475 h 192474"/>
                <a:gd name="connsiteX18" fmla="*/ 193280 w 193279"/>
                <a:gd name="connsiteY18" fmla="*/ 96613 h 192474"/>
                <a:gd name="connsiteX19" fmla="*/ 96640 w 193279"/>
                <a:gd name="connsiteY19" fmla="*/ 0 h 1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279" h="192474">
                  <a:moveTo>
                    <a:pt x="96640" y="0"/>
                  </a:moveTo>
                  <a:cubicBezTo>
                    <a:pt x="43268" y="0"/>
                    <a:pt x="0" y="43268"/>
                    <a:pt x="0" y="96640"/>
                  </a:cubicBezTo>
                  <a:cubicBezTo>
                    <a:pt x="0" y="144509"/>
                    <a:pt x="34841" y="184153"/>
                    <a:pt x="80523" y="191829"/>
                  </a:cubicBezTo>
                  <a:lnTo>
                    <a:pt x="80523" y="116802"/>
                  </a:lnTo>
                  <a:lnTo>
                    <a:pt x="57210" y="116802"/>
                  </a:lnTo>
                  <a:lnTo>
                    <a:pt x="57210" y="89803"/>
                  </a:lnTo>
                  <a:lnTo>
                    <a:pt x="80523" y="89803"/>
                  </a:lnTo>
                  <a:lnTo>
                    <a:pt x="80523" y="69895"/>
                  </a:lnTo>
                  <a:cubicBezTo>
                    <a:pt x="80523" y="46796"/>
                    <a:pt x="94631" y="34208"/>
                    <a:pt x="115240" y="34208"/>
                  </a:cubicBezTo>
                  <a:cubicBezTo>
                    <a:pt x="125111" y="34208"/>
                    <a:pt x="133593" y="34943"/>
                    <a:pt x="136056" y="35267"/>
                  </a:cubicBezTo>
                  <a:lnTo>
                    <a:pt x="136056" y="59412"/>
                  </a:lnTo>
                  <a:lnTo>
                    <a:pt x="121762" y="59419"/>
                  </a:lnTo>
                  <a:cubicBezTo>
                    <a:pt x="110556" y="59419"/>
                    <a:pt x="108396" y="64743"/>
                    <a:pt x="108396" y="72558"/>
                  </a:cubicBezTo>
                  <a:lnTo>
                    <a:pt x="108396" y="89789"/>
                  </a:lnTo>
                  <a:lnTo>
                    <a:pt x="135133" y="89789"/>
                  </a:lnTo>
                  <a:lnTo>
                    <a:pt x="131646" y="116788"/>
                  </a:lnTo>
                  <a:lnTo>
                    <a:pt x="108396" y="116788"/>
                  </a:lnTo>
                  <a:lnTo>
                    <a:pt x="108396" y="192475"/>
                  </a:lnTo>
                  <a:cubicBezTo>
                    <a:pt x="156210" y="186655"/>
                    <a:pt x="193280" y="146002"/>
                    <a:pt x="193280" y="96613"/>
                  </a:cubicBezTo>
                  <a:cubicBezTo>
                    <a:pt x="193280" y="43268"/>
                    <a:pt x="150012" y="0"/>
                    <a:pt x="96640" y="0"/>
                  </a:cubicBezTo>
                  <a:close/>
                </a:path>
              </a:pathLst>
            </a:custGeom>
            <a:grpFill/>
            <a:ln w="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2" name="Graphique 5">
            <a:extLst>
              <a:ext uri="{FF2B5EF4-FFF2-40B4-BE49-F238E27FC236}">
                <a16:creationId xmlns:a16="http://schemas.microsoft.com/office/drawing/2014/main" id="{049CBD90-75C7-47ED-B496-8C528DE04E0A}"/>
              </a:ext>
            </a:extLst>
          </p:cNvPr>
          <p:cNvGrpSpPr/>
          <p:nvPr/>
        </p:nvGrpSpPr>
        <p:grpSpPr>
          <a:xfrm>
            <a:off x="11280319" y="6364959"/>
            <a:ext cx="193673" cy="193673"/>
            <a:chOff x="11169267" y="6375401"/>
            <a:chExt cx="193673" cy="193673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B030C3D-33EC-4F77-8122-0EF89340D59F}"/>
                </a:ext>
              </a:extLst>
            </p:cNvPr>
            <p:cNvSpPr/>
            <p:nvPr/>
          </p:nvSpPr>
          <p:spPr>
            <a:xfrm>
              <a:off x="11169267" y="6375401"/>
              <a:ext cx="193673" cy="193673"/>
            </a:xfrm>
            <a:custGeom>
              <a:avLst/>
              <a:gdLst>
                <a:gd name="connsiteX0" fmla="*/ 96837 w 193673"/>
                <a:gd name="connsiteY0" fmla="*/ 0 h 193673"/>
                <a:gd name="connsiteX1" fmla="*/ 0 w 193673"/>
                <a:gd name="connsiteY1" fmla="*/ 96837 h 193673"/>
                <a:gd name="connsiteX2" fmla="*/ 96837 w 193673"/>
                <a:gd name="connsiteY2" fmla="*/ 193673 h 193673"/>
                <a:gd name="connsiteX3" fmla="*/ 193673 w 193673"/>
                <a:gd name="connsiteY3" fmla="*/ 96837 h 193673"/>
                <a:gd name="connsiteX4" fmla="*/ 96837 w 193673"/>
                <a:gd name="connsiteY4" fmla="*/ 0 h 193673"/>
                <a:gd name="connsiteX5" fmla="*/ 61104 w 193673"/>
                <a:gd name="connsiteY5" fmla="*/ 125324 h 193673"/>
                <a:gd name="connsiteX6" fmla="*/ 32617 w 193673"/>
                <a:gd name="connsiteY6" fmla="*/ 96831 h 193673"/>
                <a:gd name="connsiteX7" fmla="*/ 61104 w 193673"/>
                <a:gd name="connsiteY7" fmla="*/ 68349 h 193673"/>
                <a:gd name="connsiteX8" fmla="*/ 89591 w 193673"/>
                <a:gd name="connsiteY8" fmla="*/ 96831 h 193673"/>
                <a:gd name="connsiteX9" fmla="*/ 61104 w 193673"/>
                <a:gd name="connsiteY9" fmla="*/ 125324 h 193673"/>
                <a:gd name="connsiteX10" fmla="*/ 132569 w 193673"/>
                <a:gd name="connsiteY10" fmla="*/ 125324 h 193673"/>
                <a:gd name="connsiteX11" fmla="*/ 104088 w 193673"/>
                <a:gd name="connsiteY11" fmla="*/ 96831 h 193673"/>
                <a:gd name="connsiteX12" fmla="*/ 132569 w 193673"/>
                <a:gd name="connsiteY12" fmla="*/ 68349 h 193673"/>
                <a:gd name="connsiteX13" fmla="*/ 161051 w 193673"/>
                <a:gd name="connsiteY13" fmla="*/ 96831 h 193673"/>
                <a:gd name="connsiteX14" fmla="*/ 132569 w 193673"/>
                <a:gd name="connsiteY14" fmla="*/ 125324 h 19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3673" h="193673">
                  <a:moveTo>
                    <a:pt x="96837" y="0"/>
                  </a:moveTo>
                  <a:cubicBezTo>
                    <a:pt x="43354" y="0"/>
                    <a:pt x="0" y="43349"/>
                    <a:pt x="0" y="96837"/>
                  </a:cubicBezTo>
                  <a:cubicBezTo>
                    <a:pt x="0" y="150330"/>
                    <a:pt x="43354" y="193673"/>
                    <a:pt x="96837" y="193673"/>
                  </a:cubicBezTo>
                  <a:cubicBezTo>
                    <a:pt x="150319" y="193673"/>
                    <a:pt x="193673" y="150330"/>
                    <a:pt x="193673" y="96837"/>
                  </a:cubicBezTo>
                  <a:cubicBezTo>
                    <a:pt x="193673" y="43349"/>
                    <a:pt x="150319" y="0"/>
                    <a:pt x="96837" y="0"/>
                  </a:cubicBezTo>
                  <a:close/>
                  <a:moveTo>
                    <a:pt x="61104" y="125324"/>
                  </a:moveTo>
                  <a:cubicBezTo>
                    <a:pt x="45371" y="125324"/>
                    <a:pt x="32617" y="112558"/>
                    <a:pt x="32617" y="96831"/>
                  </a:cubicBezTo>
                  <a:cubicBezTo>
                    <a:pt x="32617" y="81098"/>
                    <a:pt x="45371" y="68349"/>
                    <a:pt x="61104" y="68349"/>
                  </a:cubicBezTo>
                  <a:cubicBezTo>
                    <a:pt x="76831" y="68349"/>
                    <a:pt x="89591" y="81098"/>
                    <a:pt x="89591" y="96831"/>
                  </a:cubicBezTo>
                  <a:cubicBezTo>
                    <a:pt x="89591" y="112558"/>
                    <a:pt x="76831" y="125324"/>
                    <a:pt x="61104" y="125324"/>
                  </a:cubicBezTo>
                  <a:close/>
                  <a:moveTo>
                    <a:pt x="132569" y="125324"/>
                  </a:moveTo>
                  <a:cubicBezTo>
                    <a:pt x="116836" y="125324"/>
                    <a:pt x="104088" y="112558"/>
                    <a:pt x="104088" y="96831"/>
                  </a:cubicBezTo>
                  <a:cubicBezTo>
                    <a:pt x="104088" y="81098"/>
                    <a:pt x="116836" y="68349"/>
                    <a:pt x="132569" y="68349"/>
                  </a:cubicBezTo>
                  <a:cubicBezTo>
                    <a:pt x="148302" y="68349"/>
                    <a:pt x="161051" y="81098"/>
                    <a:pt x="161051" y="96831"/>
                  </a:cubicBezTo>
                  <a:cubicBezTo>
                    <a:pt x="161051" y="112558"/>
                    <a:pt x="148302" y="125324"/>
                    <a:pt x="132569" y="125324"/>
                  </a:cubicBezTo>
                  <a:close/>
                </a:path>
              </a:pathLst>
            </a:custGeom>
            <a:grpFill/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4" name="Graphique 9">
            <a:extLst>
              <a:ext uri="{FF2B5EF4-FFF2-40B4-BE49-F238E27FC236}">
                <a16:creationId xmlns:a16="http://schemas.microsoft.com/office/drawing/2014/main" id="{23536F57-EC62-42E4-A6A4-23561A434EBD}"/>
              </a:ext>
            </a:extLst>
          </p:cNvPr>
          <p:cNvGrpSpPr/>
          <p:nvPr/>
        </p:nvGrpSpPr>
        <p:grpSpPr>
          <a:xfrm>
            <a:off x="11683708" y="6364958"/>
            <a:ext cx="193674" cy="193674"/>
            <a:chOff x="11700641" y="6375400"/>
            <a:chExt cx="193674" cy="193674"/>
          </a:xfrm>
          <a:solidFill>
            <a:schemeClr val="accent1"/>
          </a:solidFill>
        </p:grpSpPr>
        <p:grpSp>
          <p:nvGrpSpPr>
            <p:cNvPr id="25" name="Graphique 9">
              <a:extLst>
                <a:ext uri="{FF2B5EF4-FFF2-40B4-BE49-F238E27FC236}">
                  <a16:creationId xmlns:a16="http://schemas.microsoft.com/office/drawing/2014/main" id="{23536F57-EC62-42E4-A6A4-23561A434EBD}"/>
                </a:ext>
              </a:extLst>
            </p:cNvPr>
            <p:cNvGrpSpPr/>
            <p:nvPr/>
          </p:nvGrpSpPr>
          <p:grpSpPr>
            <a:xfrm>
              <a:off x="11717377" y="6375400"/>
              <a:ext cx="160058" cy="193533"/>
              <a:chOff x="11717377" y="6375400"/>
              <a:chExt cx="160058" cy="193533"/>
            </a:xfrm>
            <a:grpFill/>
          </p:grpSpPr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3B5AE801-BA57-494F-AE9A-A5FDC1460DFB}"/>
                  </a:ext>
                </a:extLst>
              </p:cNvPr>
              <p:cNvSpPr/>
              <p:nvPr/>
            </p:nvSpPr>
            <p:spPr>
              <a:xfrm>
                <a:off x="11717377" y="6457479"/>
                <a:ext cx="160058" cy="111454"/>
              </a:xfrm>
              <a:custGeom>
                <a:avLst/>
                <a:gdLst>
                  <a:gd name="connsiteX0" fmla="*/ 157250 w 160058"/>
                  <a:gd name="connsiteY0" fmla="*/ 17926 h 111454"/>
                  <a:gd name="connsiteX1" fmla="*/ 151040 w 160058"/>
                  <a:gd name="connsiteY1" fmla="*/ 7235 h 111454"/>
                  <a:gd name="connsiteX2" fmla="*/ 139968 w 160058"/>
                  <a:gd name="connsiteY2" fmla="*/ 2159 h 111454"/>
                  <a:gd name="connsiteX3" fmla="*/ 80029 w 160058"/>
                  <a:gd name="connsiteY3" fmla="*/ 0 h 111454"/>
                  <a:gd name="connsiteX4" fmla="*/ 20197 w 160058"/>
                  <a:gd name="connsiteY4" fmla="*/ 2159 h 111454"/>
                  <a:gd name="connsiteX5" fmla="*/ 9073 w 160058"/>
                  <a:gd name="connsiteY5" fmla="*/ 7235 h 111454"/>
                  <a:gd name="connsiteX6" fmla="*/ 2808 w 160058"/>
                  <a:gd name="connsiteY6" fmla="*/ 17926 h 111454"/>
                  <a:gd name="connsiteX7" fmla="*/ 0 w 160058"/>
                  <a:gd name="connsiteY7" fmla="*/ 55727 h 111454"/>
                  <a:gd name="connsiteX8" fmla="*/ 2808 w 160058"/>
                  <a:gd name="connsiteY8" fmla="*/ 93528 h 111454"/>
                  <a:gd name="connsiteX9" fmla="*/ 9019 w 160058"/>
                  <a:gd name="connsiteY9" fmla="*/ 104218 h 111454"/>
                  <a:gd name="connsiteX10" fmla="*/ 20089 w 160058"/>
                  <a:gd name="connsiteY10" fmla="*/ 109186 h 111454"/>
                  <a:gd name="connsiteX11" fmla="*/ 80030 w 160058"/>
                  <a:gd name="connsiteY11" fmla="*/ 111454 h 111454"/>
                  <a:gd name="connsiteX12" fmla="*/ 139968 w 160058"/>
                  <a:gd name="connsiteY12" fmla="*/ 109186 h 111454"/>
                  <a:gd name="connsiteX13" fmla="*/ 150985 w 160058"/>
                  <a:gd name="connsiteY13" fmla="*/ 104218 h 111454"/>
                  <a:gd name="connsiteX14" fmla="*/ 157249 w 160058"/>
                  <a:gd name="connsiteY14" fmla="*/ 93528 h 111454"/>
                  <a:gd name="connsiteX15" fmla="*/ 160058 w 160058"/>
                  <a:gd name="connsiteY15" fmla="*/ 55727 h 111454"/>
                  <a:gd name="connsiteX16" fmla="*/ 157250 w 160058"/>
                  <a:gd name="connsiteY16" fmla="*/ 17926 h 111454"/>
                  <a:gd name="connsiteX17" fmla="*/ 45687 w 160058"/>
                  <a:gd name="connsiteY17" fmla="*/ 28836 h 111454"/>
                  <a:gd name="connsiteX18" fmla="*/ 34132 w 160058"/>
                  <a:gd name="connsiteY18" fmla="*/ 28836 h 111454"/>
                  <a:gd name="connsiteX19" fmla="*/ 34132 w 160058"/>
                  <a:gd name="connsiteY19" fmla="*/ 90286 h 111454"/>
                  <a:gd name="connsiteX20" fmla="*/ 23332 w 160058"/>
                  <a:gd name="connsiteY20" fmla="*/ 90286 h 111454"/>
                  <a:gd name="connsiteX21" fmla="*/ 23332 w 160058"/>
                  <a:gd name="connsiteY21" fmla="*/ 28836 h 111454"/>
                  <a:gd name="connsiteX22" fmla="*/ 11992 w 160058"/>
                  <a:gd name="connsiteY22" fmla="*/ 28836 h 111454"/>
                  <a:gd name="connsiteX23" fmla="*/ 11992 w 160058"/>
                  <a:gd name="connsiteY23" fmla="*/ 18685 h 111454"/>
                  <a:gd name="connsiteX24" fmla="*/ 45688 w 160058"/>
                  <a:gd name="connsiteY24" fmla="*/ 18685 h 111454"/>
                  <a:gd name="connsiteX25" fmla="*/ 45688 w 160058"/>
                  <a:gd name="connsiteY25" fmla="*/ 28836 h 111454"/>
                  <a:gd name="connsiteX26" fmla="*/ 74846 w 160058"/>
                  <a:gd name="connsiteY26" fmla="*/ 90286 h 111454"/>
                  <a:gd name="connsiteX27" fmla="*/ 65234 w 160058"/>
                  <a:gd name="connsiteY27" fmla="*/ 90286 h 111454"/>
                  <a:gd name="connsiteX28" fmla="*/ 65234 w 160058"/>
                  <a:gd name="connsiteY28" fmla="*/ 84453 h 111454"/>
                  <a:gd name="connsiteX29" fmla="*/ 54217 w 160058"/>
                  <a:gd name="connsiteY29" fmla="*/ 91042 h 111454"/>
                  <a:gd name="connsiteX30" fmla="*/ 47955 w 160058"/>
                  <a:gd name="connsiteY30" fmla="*/ 87046 h 111454"/>
                  <a:gd name="connsiteX31" fmla="*/ 47090 w 160058"/>
                  <a:gd name="connsiteY31" fmla="*/ 79161 h 111454"/>
                  <a:gd name="connsiteX32" fmla="*/ 47090 w 160058"/>
                  <a:gd name="connsiteY32" fmla="*/ 36935 h 111454"/>
                  <a:gd name="connsiteX33" fmla="*/ 56702 w 160058"/>
                  <a:gd name="connsiteY33" fmla="*/ 36935 h 111454"/>
                  <a:gd name="connsiteX34" fmla="*/ 56702 w 160058"/>
                  <a:gd name="connsiteY34" fmla="*/ 76246 h 111454"/>
                  <a:gd name="connsiteX35" fmla="*/ 56811 w 160058"/>
                  <a:gd name="connsiteY35" fmla="*/ 80026 h 111454"/>
                  <a:gd name="connsiteX36" fmla="*/ 59079 w 160058"/>
                  <a:gd name="connsiteY36" fmla="*/ 82294 h 111454"/>
                  <a:gd name="connsiteX37" fmla="*/ 65235 w 160058"/>
                  <a:gd name="connsiteY37" fmla="*/ 77758 h 111454"/>
                  <a:gd name="connsiteX38" fmla="*/ 65235 w 160058"/>
                  <a:gd name="connsiteY38" fmla="*/ 36935 h 111454"/>
                  <a:gd name="connsiteX39" fmla="*/ 74847 w 160058"/>
                  <a:gd name="connsiteY39" fmla="*/ 36935 h 111454"/>
                  <a:gd name="connsiteX40" fmla="*/ 74847 w 160058"/>
                  <a:gd name="connsiteY40" fmla="*/ 90286 h 111454"/>
                  <a:gd name="connsiteX41" fmla="*/ 111566 w 160058"/>
                  <a:gd name="connsiteY41" fmla="*/ 74302 h 111454"/>
                  <a:gd name="connsiteX42" fmla="*/ 110598 w 160058"/>
                  <a:gd name="connsiteY42" fmla="*/ 85104 h 111454"/>
                  <a:gd name="connsiteX43" fmla="*/ 102929 w 160058"/>
                  <a:gd name="connsiteY43" fmla="*/ 91042 h 111454"/>
                  <a:gd name="connsiteX44" fmla="*/ 92884 w 160058"/>
                  <a:gd name="connsiteY44" fmla="*/ 85104 h 111454"/>
                  <a:gd name="connsiteX45" fmla="*/ 92884 w 160058"/>
                  <a:gd name="connsiteY45" fmla="*/ 90287 h 111454"/>
                  <a:gd name="connsiteX46" fmla="*/ 83273 w 160058"/>
                  <a:gd name="connsiteY46" fmla="*/ 90287 h 111454"/>
                  <a:gd name="connsiteX47" fmla="*/ 83273 w 160058"/>
                  <a:gd name="connsiteY47" fmla="*/ 18685 h 111454"/>
                  <a:gd name="connsiteX48" fmla="*/ 92884 w 160058"/>
                  <a:gd name="connsiteY48" fmla="*/ 18685 h 111454"/>
                  <a:gd name="connsiteX49" fmla="*/ 92884 w 160058"/>
                  <a:gd name="connsiteY49" fmla="*/ 42120 h 111454"/>
                  <a:gd name="connsiteX50" fmla="*/ 102929 w 160058"/>
                  <a:gd name="connsiteY50" fmla="*/ 36290 h 111454"/>
                  <a:gd name="connsiteX51" fmla="*/ 110598 w 160058"/>
                  <a:gd name="connsiteY51" fmla="*/ 42338 h 111454"/>
                  <a:gd name="connsiteX52" fmla="*/ 111566 w 160058"/>
                  <a:gd name="connsiteY52" fmla="*/ 53029 h 111454"/>
                  <a:gd name="connsiteX53" fmla="*/ 111566 w 160058"/>
                  <a:gd name="connsiteY53" fmla="*/ 74302 h 111454"/>
                  <a:gd name="connsiteX54" fmla="*/ 148070 w 160058"/>
                  <a:gd name="connsiteY54" fmla="*/ 65447 h 111454"/>
                  <a:gd name="connsiteX55" fmla="*/ 128739 w 160058"/>
                  <a:gd name="connsiteY55" fmla="*/ 65447 h 111454"/>
                  <a:gd name="connsiteX56" fmla="*/ 128739 w 160058"/>
                  <a:gd name="connsiteY56" fmla="*/ 74843 h 111454"/>
                  <a:gd name="connsiteX57" fmla="*/ 133706 w 160058"/>
                  <a:gd name="connsiteY57" fmla="*/ 82294 h 111454"/>
                  <a:gd name="connsiteX58" fmla="*/ 138026 w 160058"/>
                  <a:gd name="connsiteY58" fmla="*/ 78405 h 111454"/>
                  <a:gd name="connsiteX59" fmla="*/ 138242 w 160058"/>
                  <a:gd name="connsiteY59" fmla="*/ 71819 h 111454"/>
                  <a:gd name="connsiteX60" fmla="*/ 148069 w 160058"/>
                  <a:gd name="connsiteY60" fmla="*/ 71819 h 111454"/>
                  <a:gd name="connsiteX61" fmla="*/ 148069 w 160058"/>
                  <a:gd name="connsiteY61" fmla="*/ 73222 h 111454"/>
                  <a:gd name="connsiteX62" fmla="*/ 147853 w 160058"/>
                  <a:gd name="connsiteY62" fmla="*/ 79487 h 111454"/>
                  <a:gd name="connsiteX63" fmla="*/ 145585 w 160058"/>
                  <a:gd name="connsiteY63" fmla="*/ 85318 h 111454"/>
                  <a:gd name="connsiteX64" fmla="*/ 133919 w 160058"/>
                  <a:gd name="connsiteY64" fmla="*/ 91042 h 111454"/>
                  <a:gd name="connsiteX65" fmla="*/ 122256 w 160058"/>
                  <a:gd name="connsiteY65" fmla="*/ 85535 h 111454"/>
                  <a:gd name="connsiteX66" fmla="*/ 119126 w 160058"/>
                  <a:gd name="connsiteY66" fmla="*/ 73007 h 111454"/>
                  <a:gd name="connsiteX67" fmla="*/ 119126 w 160058"/>
                  <a:gd name="connsiteY67" fmla="*/ 54322 h 111454"/>
                  <a:gd name="connsiteX68" fmla="*/ 122147 w 160058"/>
                  <a:gd name="connsiteY68" fmla="*/ 41794 h 111454"/>
                  <a:gd name="connsiteX69" fmla="*/ 133706 w 160058"/>
                  <a:gd name="connsiteY69" fmla="*/ 36287 h 111454"/>
                  <a:gd name="connsiteX70" fmla="*/ 145153 w 160058"/>
                  <a:gd name="connsiteY70" fmla="*/ 41794 h 111454"/>
                  <a:gd name="connsiteX71" fmla="*/ 148070 w 160058"/>
                  <a:gd name="connsiteY71" fmla="*/ 54322 h 111454"/>
                  <a:gd name="connsiteX72" fmla="*/ 148070 w 160058"/>
                  <a:gd name="connsiteY72" fmla="*/ 65447 h 111454"/>
                  <a:gd name="connsiteX73" fmla="*/ 148070 w 160058"/>
                  <a:gd name="connsiteY73" fmla="*/ 65447 h 11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60058" h="111454">
                    <a:moveTo>
                      <a:pt x="157250" y="17926"/>
                    </a:moveTo>
                    <a:cubicBezTo>
                      <a:pt x="156315" y="13677"/>
                      <a:pt x="154243" y="10114"/>
                      <a:pt x="151040" y="7235"/>
                    </a:cubicBezTo>
                    <a:cubicBezTo>
                      <a:pt x="147835" y="4356"/>
                      <a:pt x="144146" y="2663"/>
                      <a:pt x="139968" y="2159"/>
                    </a:cubicBezTo>
                    <a:cubicBezTo>
                      <a:pt x="126721" y="719"/>
                      <a:pt x="106742" y="0"/>
                      <a:pt x="80029" y="0"/>
                    </a:cubicBezTo>
                    <a:cubicBezTo>
                      <a:pt x="53316" y="0"/>
                      <a:pt x="33373" y="720"/>
                      <a:pt x="20197" y="2159"/>
                    </a:cubicBezTo>
                    <a:cubicBezTo>
                      <a:pt x="15950" y="2663"/>
                      <a:pt x="12242" y="4356"/>
                      <a:pt x="9073" y="7235"/>
                    </a:cubicBezTo>
                    <a:cubicBezTo>
                      <a:pt x="5904" y="10115"/>
                      <a:pt x="3816" y="13679"/>
                      <a:pt x="2808" y="17926"/>
                    </a:cubicBezTo>
                    <a:cubicBezTo>
                      <a:pt x="936" y="26280"/>
                      <a:pt x="0" y="38879"/>
                      <a:pt x="0" y="55727"/>
                    </a:cubicBezTo>
                    <a:cubicBezTo>
                      <a:pt x="0" y="72862"/>
                      <a:pt x="936" y="85463"/>
                      <a:pt x="2808" y="93528"/>
                    </a:cubicBezTo>
                    <a:cubicBezTo>
                      <a:pt x="3745" y="97774"/>
                      <a:pt x="5816" y="101340"/>
                      <a:pt x="9019" y="104218"/>
                    </a:cubicBezTo>
                    <a:cubicBezTo>
                      <a:pt x="12223" y="107098"/>
                      <a:pt x="15913" y="108754"/>
                      <a:pt x="20089" y="109186"/>
                    </a:cubicBezTo>
                    <a:cubicBezTo>
                      <a:pt x="33338" y="110698"/>
                      <a:pt x="53319" y="111454"/>
                      <a:pt x="80030" y="111454"/>
                    </a:cubicBezTo>
                    <a:cubicBezTo>
                      <a:pt x="106739" y="111454"/>
                      <a:pt x="126723" y="110698"/>
                      <a:pt x="139968" y="109186"/>
                    </a:cubicBezTo>
                    <a:cubicBezTo>
                      <a:pt x="144145" y="108754"/>
                      <a:pt x="147816" y="107098"/>
                      <a:pt x="150985" y="104218"/>
                    </a:cubicBezTo>
                    <a:cubicBezTo>
                      <a:pt x="154154" y="101340"/>
                      <a:pt x="156242" y="97774"/>
                      <a:pt x="157249" y="93528"/>
                    </a:cubicBezTo>
                    <a:cubicBezTo>
                      <a:pt x="159121" y="85174"/>
                      <a:pt x="160058" y="72575"/>
                      <a:pt x="160058" y="55727"/>
                    </a:cubicBezTo>
                    <a:cubicBezTo>
                      <a:pt x="160058" y="38591"/>
                      <a:pt x="159121" y="25991"/>
                      <a:pt x="157250" y="17926"/>
                    </a:cubicBezTo>
                    <a:close/>
                    <a:moveTo>
                      <a:pt x="45687" y="28836"/>
                    </a:moveTo>
                    <a:lnTo>
                      <a:pt x="34132" y="28836"/>
                    </a:lnTo>
                    <a:lnTo>
                      <a:pt x="34132" y="90286"/>
                    </a:lnTo>
                    <a:lnTo>
                      <a:pt x="23332" y="90286"/>
                    </a:lnTo>
                    <a:lnTo>
                      <a:pt x="23332" y="28836"/>
                    </a:lnTo>
                    <a:lnTo>
                      <a:pt x="11992" y="28836"/>
                    </a:lnTo>
                    <a:lnTo>
                      <a:pt x="11992" y="18685"/>
                    </a:lnTo>
                    <a:lnTo>
                      <a:pt x="45688" y="18685"/>
                    </a:lnTo>
                    <a:lnTo>
                      <a:pt x="45688" y="28836"/>
                    </a:lnTo>
                    <a:close/>
                    <a:moveTo>
                      <a:pt x="74846" y="90286"/>
                    </a:moveTo>
                    <a:lnTo>
                      <a:pt x="65234" y="90286"/>
                    </a:lnTo>
                    <a:lnTo>
                      <a:pt x="65234" y="84453"/>
                    </a:lnTo>
                    <a:cubicBezTo>
                      <a:pt x="61347" y="88846"/>
                      <a:pt x="57673" y="91042"/>
                      <a:pt x="54217" y="91042"/>
                    </a:cubicBezTo>
                    <a:cubicBezTo>
                      <a:pt x="50906" y="91042"/>
                      <a:pt x="48818" y="89709"/>
                      <a:pt x="47955" y="87046"/>
                    </a:cubicBezTo>
                    <a:cubicBezTo>
                      <a:pt x="47379" y="85318"/>
                      <a:pt x="47090" y="82689"/>
                      <a:pt x="47090" y="79161"/>
                    </a:cubicBezTo>
                    <a:lnTo>
                      <a:pt x="47090" y="36935"/>
                    </a:lnTo>
                    <a:lnTo>
                      <a:pt x="56702" y="36935"/>
                    </a:lnTo>
                    <a:lnTo>
                      <a:pt x="56702" y="76246"/>
                    </a:lnTo>
                    <a:cubicBezTo>
                      <a:pt x="56702" y="78549"/>
                      <a:pt x="56738" y="79810"/>
                      <a:pt x="56811" y="80026"/>
                    </a:cubicBezTo>
                    <a:cubicBezTo>
                      <a:pt x="57027" y="81538"/>
                      <a:pt x="57782" y="82294"/>
                      <a:pt x="59079" y="82294"/>
                    </a:cubicBezTo>
                    <a:cubicBezTo>
                      <a:pt x="61022" y="82294"/>
                      <a:pt x="63076" y="80782"/>
                      <a:pt x="65235" y="77758"/>
                    </a:cubicBezTo>
                    <a:lnTo>
                      <a:pt x="65235" y="36935"/>
                    </a:lnTo>
                    <a:lnTo>
                      <a:pt x="74847" y="36935"/>
                    </a:lnTo>
                    <a:lnTo>
                      <a:pt x="74847" y="90286"/>
                    </a:lnTo>
                    <a:close/>
                    <a:moveTo>
                      <a:pt x="111566" y="74302"/>
                    </a:moveTo>
                    <a:cubicBezTo>
                      <a:pt x="111566" y="79557"/>
                      <a:pt x="111243" y="83160"/>
                      <a:pt x="110598" y="85104"/>
                    </a:cubicBezTo>
                    <a:cubicBezTo>
                      <a:pt x="109371" y="89062"/>
                      <a:pt x="106817" y="91042"/>
                      <a:pt x="102929" y="91042"/>
                    </a:cubicBezTo>
                    <a:cubicBezTo>
                      <a:pt x="99473" y="91042"/>
                      <a:pt x="96125" y="89062"/>
                      <a:pt x="92884" y="85104"/>
                    </a:cubicBezTo>
                    <a:lnTo>
                      <a:pt x="92884" y="90287"/>
                    </a:lnTo>
                    <a:lnTo>
                      <a:pt x="83273" y="90287"/>
                    </a:lnTo>
                    <a:lnTo>
                      <a:pt x="83273" y="18685"/>
                    </a:lnTo>
                    <a:lnTo>
                      <a:pt x="92884" y="18685"/>
                    </a:lnTo>
                    <a:lnTo>
                      <a:pt x="92884" y="42120"/>
                    </a:lnTo>
                    <a:cubicBezTo>
                      <a:pt x="95981" y="38234"/>
                      <a:pt x="99328" y="36290"/>
                      <a:pt x="102929" y="36290"/>
                    </a:cubicBezTo>
                    <a:cubicBezTo>
                      <a:pt x="106817" y="36290"/>
                      <a:pt x="109371" y="38307"/>
                      <a:pt x="110598" y="42338"/>
                    </a:cubicBezTo>
                    <a:cubicBezTo>
                      <a:pt x="111242" y="44210"/>
                      <a:pt x="111566" y="47773"/>
                      <a:pt x="111566" y="53029"/>
                    </a:cubicBezTo>
                    <a:lnTo>
                      <a:pt x="111566" y="74302"/>
                    </a:lnTo>
                    <a:close/>
                    <a:moveTo>
                      <a:pt x="148070" y="65447"/>
                    </a:moveTo>
                    <a:lnTo>
                      <a:pt x="128739" y="65447"/>
                    </a:lnTo>
                    <a:lnTo>
                      <a:pt x="128739" y="74843"/>
                    </a:lnTo>
                    <a:cubicBezTo>
                      <a:pt x="128739" y="79811"/>
                      <a:pt x="130393" y="82294"/>
                      <a:pt x="133706" y="82294"/>
                    </a:cubicBezTo>
                    <a:cubicBezTo>
                      <a:pt x="136081" y="82294"/>
                      <a:pt x="137522" y="80999"/>
                      <a:pt x="138026" y="78405"/>
                    </a:cubicBezTo>
                    <a:cubicBezTo>
                      <a:pt x="138168" y="77686"/>
                      <a:pt x="138242" y="75490"/>
                      <a:pt x="138242" y="71819"/>
                    </a:cubicBezTo>
                    <a:lnTo>
                      <a:pt x="148069" y="71819"/>
                    </a:lnTo>
                    <a:lnTo>
                      <a:pt x="148069" y="73222"/>
                    </a:lnTo>
                    <a:cubicBezTo>
                      <a:pt x="148069" y="76751"/>
                      <a:pt x="147996" y="78838"/>
                      <a:pt x="147853" y="79487"/>
                    </a:cubicBezTo>
                    <a:cubicBezTo>
                      <a:pt x="147639" y="81429"/>
                      <a:pt x="146885" y="83373"/>
                      <a:pt x="145585" y="85318"/>
                    </a:cubicBezTo>
                    <a:cubicBezTo>
                      <a:pt x="142993" y="89134"/>
                      <a:pt x="139102" y="91042"/>
                      <a:pt x="133919" y="91042"/>
                    </a:cubicBezTo>
                    <a:cubicBezTo>
                      <a:pt x="128954" y="91042"/>
                      <a:pt x="125065" y="89205"/>
                      <a:pt x="122256" y="85535"/>
                    </a:cubicBezTo>
                    <a:cubicBezTo>
                      <a:pt x="120169" y="82871"/>
                      <a:pt x="119126" y="78695"/>
                      <a:pt x="119126" y="73007"/>
                    </a:cubicBezTo>
                    <a:lnTo>
                      <a:pt x="119126" y="54322"/>
                    </a:lnTo>
                    <a:cubicBezTo>
                      <a:pt x="119126" y="48634"/>
                      <a:pt x="120133" y="44458"/>
                      <a:pt x="122147" y="41794"/>
                    </a:cubicBezTo>
                    <a:cubicBezTo>
                      <a:pt x="124956" y="38123"/>
                      <a:pt x="128808" y="36287"/>
                      <a:pt x="133706" y="36287"/>
                    </a:cubicBezTo>
                    <a:cubicBezTo>
                      <a:pt x="138531" y="36287"/>
                      <a:pt x="142349" y="38123"/>
                      <a:pt x="145153" y="41794"/>
                    </a:cubicBezTo>
                    <a:cubicBezTo>
                      <a:pt x="147100" y="44458"/>
                      <a:pt x="148070" y="48634"/>
                      <a:pt x="148070" y="54322"/>
                    </a:cubicBezTo>
                    <a:lnTo>
                      <a:pt x="148070" y="65447"/>
                    </a:lnTo>
                    <a:lnTo>
                      <a:pt x="148070" y="65447"/>
                    </a:ln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C17E9F6C-0389-4F69-87E8-1A7559C1F500}"/>
                  </a:ext>
                </a:extLst>
              </p:cNvPr>
              <p:cNvSpPr/>
              <p:nvPr/>
            </p:nvSpPr>
            <p:spPr>
              <a:xfrm>
                <a:off x="11810258" y="6502514"/>
                <a:ext cx="9073" cy="37258"/>
              </a:xfrm>
              <a:custGeom>
                <a:avLst/>
                <a:gdLst>
                  <a:gd name="connsiteX0" fmla="*/ 4860 w 9073"/>
                  <a:gd name="connsiteY0" fmla="*/ 0 h 37258"/>
                  <a:gd name="connsiteX1" fmla="*/ 0 w 9073"/>
                  <a:gd name="connsiteY1" fmla="*/ 2377 h 37258"/>
                  <a:gd name="connsiteX2" fmla="*/ 0 w 9073"/>
                  <a:gd name="connsiteY2" fmla="*/ 34883 h 37258"/>
                  <a:gd name="connsiteX3" fmla="*/ 4860 w 9073"/>
                  <a:gd name="connsiteY3" fmla="*/ 37258 h 37258"/>
                  <a:gd name="connsiteX4" fmla="*/ 9074 w 9073"/>
                  <a:gd name="connsiteY4" fmla="*/ 30022 h 37258"/>
                  <a:gd name="connsiteX5" fmla="*/ 9074 w 9073"/>
                  <a:gd name="connsiteY5" fmla="*/ 7236 h 37258"/>
                  <a:gd name="connsiteX6" fmla="*/ 4860 w 9073"/>
                  <a:gd name="connsiteY6" fmla="*/ 0 h 37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73" h="37258">
                    <a:moveTo>
                      <a:pt x="4860" y="0"/>
                    </a:moveTo>
                    <a:cubicBezTo>
                      <a:pt x="3203" y="0"/>
                      <a:pt x="1585" y="795"/>
                      <a:pt x="0" y="2377"/>
                    </a:cubicBezTo>
                    <a:lnTo>
                      <a:pt x="0" y="34883"/>
                    </a:lnTo>
                    <a:cubicBezTo>
                      <a:pt x="1584" y="36466"/>
                      <a:pt x="3203" y="37258"/>
                      <a:pt x="4860" y="37258"/>
                    </a:cubicBezTo>
                    <a:cubicBezTo>
                      <a:pt x="7666" y="37258"/>
                      <a:pt x="9074" y="34848"/>
                      <a:pt x="9074" y="30022"/>
                    </a:cubicBezTo>
                    <a:lnTo>
                      <a:pt x="9074" y="7236"/>
                    </a:lnTo>
                    <a:cubicBezTo>
                      <a:pt x="9073" y="2411"/>
                      <a:pt x="7669" y="0"/>
                      <a:pt x="4860" y="0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E10E328D-2CB6-4D7A-A1B0-8BC484E29D4A}"/>
                  </a:ext>
                </a:extLst>
              </p:cNvPr>
              <p:cNvSpPr/>
              <p:nvPr/>
            </p:nvSpPr>
            <p:spPr>
              <a:xfrm>
                <a:off x="11846116" y="6502514"/>
                <a:ext cx="9718" cy="12310"/>
              </a:xfrm>
              <a:custGeom>
                <a:avLst/>
                <a:gdLst>
                  <a:gd name="connsiteX0" fmla="*/ 4860 w 9718"/>
                  <a:gd name="connsiteY0" fmla="*/ 0 h 12310"/>
                  <a:gd name="connsiteX1" fmla="*/ 0 w 9718"/>
                  <a:gd name="connsiteY1" fmla="*/ 7342 h 12310"/>
                  <a:gd name="connsiteX2" fmla="*/ 0 w 9718"/>
                  <a:gd name="connsiteY2" fmla="*/ 12310 h 12310"/>
                  <a:gd name="connsiteX3" fmla="*/ 9719 w 9718"/>
                  <a:gd name="connsiteY3" fmla="*/ 12310 h 12310"/>
                  <a:gd name="connsiteX4" fmla="*/ 9719 w 9718"/>
                  <a:gd name="connsiteY4" fmla="*/ 7342 h 12310"/>
                  <a:gd name="connsiteX5" fmla="*/ 4860 w 9718"/>
                  <a:gd name="connsiteY5" fmla="*/ 0 h 1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8" h="12310">
                    <a:moveTo>
                      <a:pt x="4860" y="0"/>
                    </a:moveTo>
                    <a:cubicBezTo>
                      <a:pt x="1620" y="0"/>
                      <a:pt x="0" y="2449"/>
                      <a:pt x="0" y="7342"/>
                    </a:cubicBezTo>
                    <a:lnTo>
                      <a:pt x="0" y="12310"/>
                    </a:lnTo>
                    <a:lnTo>
                      <a:pt x="9719" y="12310"/>
                    </a:lnTo>
                    <a:lnTo>
                      <a:pt x="9719" y="7342"/>
                    </a:lnTo>
                    <a:cubicBezTo>
                      <a:pt x="9719" y="2447"/>
                      <a:pt x="8098" y="0"/>
                      <a:pt x="4860" y="0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5DCD05D9-95BE-4743-8821-9BB14D53FF48}"/>
                  </a:ext>
                </a:extLst>
              </p:cNvPr>
              <p:cNvSpPr/>
              <p:nvPr/>
            </p:nvSpPr>
            <p:spPr>
              <a:xfrm>
                <a:off x="11743195" y="6375400"/>
                <a:ext cx="37473" cy="72359"/>
              </a:xfrm>
              <a:custGeom>
                <a:avLst/>
                <a:gdLst>
                  <a:gd name="connsiteX0" fmla="*/ 13609 w 37473"/>
                  <a:gd name="connsiteY0" fmla="*/ 43091 h 72359"/>
                  <a:gd name="connsiteX1" fmla="*/ 13609 w 37473"/>
                  <a:gd name="connsiteY1" fmla="*/ 72360 h 72359"/>
                  <a:gd name="connsiteX2" fmla="*/ 24408 w 37473"/>
                  <a:gd name="connsiteY2" fmla="*/ 72360 h 72359"/>
                  <a:gd name="connsiteX3" fmla="*/ 24408 w 37473"/>
                  <a:gd name="connsiteY3" fmla="*/ 43091 h 72359"/>
                  <a:gd name="connsiteX4" fmla="*/ 37474 w 37473"/>
                  <a:gd name="connsiteY4" fmla="*/ 0 h 72359"/>
                  <a:gd name="connsiteX5" fmla="*/ 26458 w 37473"/>
                  <a:gd name="connsiteY5" fmla="*/ 0 h 72359"/>
                  <a:gd name="connsiteX6" fmla="*/ 19116 w 37473"/>
                  <a:gd name="connsiteY6" fmla="*/ 28404 h 72359"/>
                  <a:gd name="connsiteX7" fmla="*/ 11447 w 37473"/>
                  <a:gd name="connsiteY7" fmla="*/ 0 h 72359"/>
                  <a:gd name="connsiteX8" fmla="*/ 0 w 37473"/>
                  <a:gd name="connsiteY8" fmla="*/ 0 h 72359"/>
                  <a:gd name="connsiteX9" fmla="*/ 7020 w 37473"/>
                  <a:gd name="connsiteY9" fmla="*/ 20196 h 72359"/>
                  <a:gd name="connsiteX10" fmla="*/ 13609 w 37473"/>
                  <a:gd name="connsiteY10" fmla="*/ 43091 h 7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73" h="72359">
                    <a:moveTo>
                      <a:pt x="13609" y="43091"/>
                    </a:moveTo>
                    <a:lnTo>
                      <a:pt x="13609" y="72360"/>
                    </a:lnTo>
                    <a:lnTo>
                      <a:pt x="24408" y="72360"/>
                    </a:lnTo>
                    <a:lnTo>
                      <a:pt x="24408" y="43091"/>
                    </a:lnTo>
                    <a:lnTo>
                      <a:pt x="37474" y="0"/>
                    </a:lnTo>
                    <a:lnTo>
                      <a:pt x="26458" y="0"/>
                    </a:lnTo>
                    <a:lnTo>
                      <a:pt x="19116" y="28404"/>
                    </a:lnTo>
                    <a:lnTo>
                      <a:pt x="11447" y="0"/>
                    </a:lnTo>
                    <a:lnTo>
                      <a:pt x="0" y="0"/>
                    </a:lnTo>
                    <a:cubicBezTo>
                      <a:pt x="2016" y="6049"/>
                      <a:pt x="4356" y="12780"/>
                      <a:pt x="7020" y="20196"/>
                    </a:cubicBezTo>
                    <a:cubicBezTo>
                      <a:pt x="10405" y="30131"/>
                      <a:pt x="12599" y="37765"/>
                      <a:pt x="13609" y="43091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C55961F2-FEB0-4CDE-9CB1-0AAFF17E1F1B}"/>
                  </a:ext>
                </a:extLst>
              </p:cNvPr>
              <p:cNvSpPr/>
              <p:nvPr/>
            </p:nvSpPr>
            <p:spPr>
              <a:xfrm>
                <a:off x="11780776" y="6393219"/>
                <a:ext cx="28834" cy="55296"/>
              </a:xfrm>
              <a:custGeom>
                <a:avLst/>
                <a:gdLst>
                  <a:gd name="connsiteX0" fmla="*/ 14364 w 28834"/>
                  <a:gd name="connsiteY0" fmla="*/ 55297 h 55296"/>
                  <a:gd name="connsiteX1" fmla="*/ 25811 w 28834"/>
                  <a:gd name="connsiteY1" fmla="*/ 49789 h 55296"/>
                  <a:gd name="connsiteX2" fmla="*/ 28835 w 28834"/>
                  <a:gd name="connsiteY2" fmla="*/ 37045 h 55296"/>
                  <a:gd name="connsiteX3" fmla="*/ 28835 w 28834"/>
                  <a:gd name="connsiteY3" fmla="*/ 18144 h 55296"/>
                  <a:gd name="connsiteX4" fmla="*/ 25811 w 28834"/>
                  <a:gd name="connsiteY4" fmla="*/ 5508 h 55296"/>
                  <a:gd name="connsiteX5" fmla="*/ 14364 w 28834"/>
                  <a:gd name="connsiteY5" fmla="*/ 0 h 55296"/>
                  <a:gd name="connsiteX6" fmla="*/ 3023 w 28834"/>
                  <a:gd name="connsiteY6" fmla="*/ 5508 h 55296"/>
                  <a:gd name="connsiteX7" fmla="*/ 0 w 28834"/>
                  <a:gd name="connsiteY7" fmla="*/ 18144 h 55296"/>
                  <a:gd name="connsiteX8" fmla="*/ 0 w 28834"/>
                  <a:gd name="connsiteY8" fmla="*/ 37045 h 55296"/>
                  <a:gd name="connsiteX9" fmla="*/ 3023 w 28834"/>
                  <a:gd name="connsiteY9" fmla="*/ 49788 h 55296"/>
                  <a:gd name="connsiteX10" fmla="*/ 14364 w 28834"/>
                  <a:gd name="connsiteY10" fmla="*/ 55297 h 55296"/>
                  <a:gd name="connsiteX11" fmla="*/ 9719 w 28834"/>
                  <a:gd name="connsiteY11" fmla="*/ 16200 h 55296"/>
                  <a:gd name="connsiteX12" fmla="*/ 14364 w 28834"/>
                  <a:gd name="connsiteY12" fmla="*/ 8748 h 55296"/>
                  <a:gd name="connsiteX13" fmla="*/ 19007 w 28834"/>
                  <a:gd name="connsiteY13" fmla="*/ 16200 h 55296"/>
                  <a:gd name="connsiteX14" fmla="*/ 19007 w 28834"/>
                  <a:gd name="connsiteY14" fmla="*/ 38879 h 55296"/>
                  <a:gd name="connsiteX15" fmla="*/ 14364 w 28834"/>
                  <a:gd name="connsiteY15" fmla="*/ 46439 h 55296"/>
                  <a:gd name="connsiteX16" fmla="*/ 9719 w 28834"/>
                  <a:gd name="connsiteY16" fmla="*/ 38879 h 55296"/>
                  <a:gd name="connsiteX17" fmla="*/ 9719 w 28834"/>
                  <a:gd name="connsiteY17" fmla="*/ 16200 h 5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834" h="55296">
                    <a:moveTo>
                      <a:pt x="14364" y="55297"/>
                    </a:moveTo>
                    <a:cubicBezTo>
                      <a:pt x="19332" y="55297"/>
                      <a:pt x="23147" y="53460"/>
                      <a:pt x="25811" y="49789"/>
                    </a:cubicBezTo>
                    <a:cubicBezTo>
                      <a:pt x="27828" y="47124"/>
                      <a:pt x="28835" y="42876"/>
                      <a:pt x="28835" y="37045"/>
                    </a:cubicBezTo>
                    <a:lnTo>
                      <a:pt x="28835" y="18144"/>
                    </a:lnTo>
                    <a:cubicBezTo>
                      <a:pt x="28835" y="12385"/>
                      <a:pt x="27825" y="8172"/>
                      <a:pt x="25811" y="5508"/>
                    </a:cubicBezTo>
                    <a:cubicBezTo>
                      <a:pt x="23147" y="1836"/>
                      <a:pt x="19332" y="0"/>
                      <a:pt x="14364" y="0"/>
                    </a:cubicBezTo>
                    <a:cubicBezTo>
                      <a:pt x="9538" y="0"/>
                      <a:pt x="5758" y="1836"/>
                      <a:pt x="3023" y="5508"/>
                    </a:cubicBezTo>
                    <a:cubicBezTo>
                      <a:pt x="1008" y="8172"/>
                      <a:pt x="0" y="12385"/>
                      <a:pt x="0" y="18144"/>
                    </a:cubicBezTo>
                    <a:lnTo>
                      <a:pt x="0" y="37045"/>
                    </a:lnTo>
                    <a:cubicBezTo>
                      <a:pt x="0" y="42804"/>
                      <a:pt x="1007" y="47053"/>
                      <a:pt x="3023" y="49788"/>
                    </a:cubicBezTo>
                    <a:cubicBezTo>
                      <a:pt x="5759" y="53460"/>
                      <a:pt x="9538" y="55297"/>
                      <a:pt x="14364" y="55297"/>
                    </a:cubicBezTo>
                    <a:close/>
                    <a:moveTo>
                      <a:pt x="9719" y="16200"/>
                    </a:moveTo>
                    <a:cubicBezTo>
                      <a:pt x="9719" y="11232"/>
                      <a:pt x="11267" y="8748"/>
                      <a:pt x="14364" y="8748"/>
                    </a:cubicBezTo>
                    <a:cubicBezTo>
                      <a:pt x="17460" y="8748"/>
                      <a:pt x="19007" y="11232"/>
                      <a:pt x="19007" y="16200"/>
                    </a:cubicBezTo>
                    <a:lnTo>
                      <a:pt x="19007" y="38879"/>
                    </a:lnTo>
                    <a:cubicBezTo>
                      <a:pt x="19007" y="43921"/>
                      <a:pt x="17460" y="46439"/>
                      <a:pt x="14364" y="46439"/>
                    </a:cubicBezTo>
                    <a:cubicBezTo>
                      <a:pt x="11267" y="46439"/>
                      <a:pt x="9719" y="43919"/>
                      <a:pt x="9719" y="38879"/>
                    </a:cubicBezTo>
                    <a:lnTo>
                      <a:pt x="9719" y="16200"/>
                    </a:ln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CEA1102C-244B-447F-8ED8-84EF1E27170E}"/>
                  </a:ext>
                </a:extLst>
              </p:cNvPr>
              <p:cNvSpPr/>
              <p:nvPr/>
            </p:nvSpPr>
            <p:spPr>
              <a:xfrm>
                <a:off x="11817601" y="6393867"/>
                <a:ext cx="28190" cy="54648"/>
              </a:xfrm>
              <a:custGeom>
                <a:avLst/>
                <a:gdLst>
                  <a:gd name="connsiteX0" fmla="*/ 7236 w 28190"/>
                  <a:gd name="connsiteY0" fmla="*/ 54648 h 54648"/>
                  <a:gd name="connsiteX1" fmla="*/ 18362 w 28190"/>
                  <a:gd name="connsiteY1" fmla="*/ 47951 h 54648"/>
                  <a:gd name="connsiteX2" fmla="*/ 18362 w 28190"/>
                  <a:gd name="connsiteY2" fmla="*/ 53891 h 54648"/>
                  <a:gd name="connsiteX3" fmla="*/ 28190 w 28190"/>
                  <a:gd name="connsiteY3" fmla="*/ 53891 h 54648"/>
                  <a:gd name="connsiteX4" fmla="*/ 28190 w 28190"/>
                  <a:gd name="connsiteY4" fmla="*/ 0 h 54648"/>
                  <a:gd name="connsiteX5" fmla="*/ 18362 w 28190"/>
                  <a:gd name="connsiteY5" fmla="*/ 0 h 54648"/>
                  <a:gd name="connsiteX6" fmla="*/ 18362 w 28190"/>
                  <a:gd name="connsiteY6" fmla="*/ 41147 h 54648"/>
                  <a:gd name="connsiteX7" fmla="*/ 12204 w 28190"/>
                  <a:gd name="connsiteY7" fmla="*/ 45790 h 54648"/>
                  <a:gd name="connsiteX8" fmla="*/ 9936 w 28190"/>
                  <a:gd name="connsiteY8" fmla="*/ 43415 h 54648"/>
                  <a:gd name="connsiteX9" fmla="*/ 9828 w 28190"/>
                  <a:gd name="connsiteY9" fmla="*/ 39634 h 54648"/>
                  <a:gd name="connsiteX10" fmla="*/ 9828 w 28190"/>
                  <a:gd name="connsiteY10" fmla="*/ 0 h 54648"/>
                  <a:gd name="connsiteX11" fmla="*/ 0 w 28190"/>
                  <a:gd name="connsiteY11" fmla="*/ 0 h 54648"/>
                  <a:gd name="connsiteX12" fmla="*/ 0 w 28190"/>
                  <a:gd name="connsiteY12" fmla="*/ 42552 h 54648"/>
                  <a:gd name="connsiteX13" fmla="*/ 865 w 28190"/>
                  <a:gd name="connsiteY13" fmla="*/ 50651 h 54648"/>
                  <a:gd name="connsiteX14" fmla="*/ 7236 w 28190"/>
                  <a:gd name="connsiteY14" fmla="*/ 54648 h 5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190" h="54648">
                    <a:moveTo>
                      <a:pt x="7236" y="54648"/>
                    </a:moveTo>
                    <a:cubicBezTo>
                      <a:pt x="10839" y="54648"/>
                      <a:pt x="14547" y="52416"/>
                      <a:pt x="18362" y="47951"/>
                    </a:cubicBezTo>
                    <a:lnTo>
                      <a:pt x="18362" y="53891"/>
                    </a:lnTo>
                    <a:lnTo>
                      <a:pt x="28190" y="53891"/>
                    </a:lnTo>
                    <a:lnTo>
                      <a:pt x="28190" y="0"/>
                    </a:lnTo>
                    <a:lnTo>
                      <a:pt x="18362" y="0"/>
                    </a:lnTo>
                    <a:lnTo>
                      <a:pt x="18362" y="41147"/>
                    </a:lnTo>
                    <a:cubicBezTo>
                      <a:pt x="16202" y="44244"/>
                      <a:pt x="14151" y="45790"/>
                      <a:pt x="12204" y="45790"/>
                    </a:cubicBezTo>
                    <a:cubicBezTo>
                      <a:pt x="10907" y="45790"/>
                      <a:pt x="10151" y="44999"/>
                      <a:pt x="9936" y="43415"/>
                    </a:cubicBezTo>
                    <a:cubicBezTo>
                      <a:pt x="9864" y="43271"/>
                      <a:pt x="9828" y="42009"/>
                      <a:pt x="9828" y="39634"/>
                    </a:cubicBezTo>
                    <a:lnTo>
                      <a:pt x="9828" y="0"/>
                    </a:lnTo>
                    <a:lnTo>
                      <a:pt x="0" y="0"/>
                    </a:lnTo>
                    <a:lnTo>
                      <a:pt x="0" y="42552"/>
                    </a:lnTo>
                    <a:cubicBezTo>
                      <a:pt x="0" y="46223"/>
                      <a:pt x="290" y="48922"/>
                      <a:pt x="865" y="50651"/>
                    </a:cubicBezTo>
                    <a:cubicBezTo>
                      <a:pt x="1802" y="53316"/>
                      <a:pt x="3925" y="54648"/>
                      <a:pt x="7236" y="54648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6" name="Graphique 34">
            <a:extLst>
              <a:ext uri="{FF2B5EF4-FFF2-40B4-BE49-F238E27FC236}">
                <a16:creationId xmlns:a16="http://schemas.microsoft.com/office/drawing/2014/main" id="{033AD922-7AA4-4889-A4AE-40AD56F87FA3}"/>
              </a:ext>
            </a:extLst>
          </p:cNvPr>
          <p:cNvGrpSpPr/>
          <p:nvPr/>
        </p:nvGrpSpPr>
        <p:grpSpPr>
          <a:xfrm>
            <a:off x="8980406" y="6362240"/>
            <a:ext cx="199111" cy="199111"/>
            <a:chOff x="8204200" y="3295650"/>
            <a:chExt cx="266700" cy="266700"/>
          </a:xfrm>
          <a:solidFill>
            <a:schemeClr val="accent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DE1A89D0-235D-439D-A6EF-17D7369E6730}"/>
                </a:ext>
              </a:extLst>
            </p:cNvPr>
            <p:cNvSpPr/>
            <p:nvPr/>
          </p:nvSpPr>
          <p:spPr>
            <a:xfrm>
              <a:off x="8204200" y="3320653"/>
              <a:ext cx="266700" cy="216693"/>
            </a:xfrm>
            <a:custGeom>
              <a:avLst/>
              <a:gdLst>
                <a:gd name="connsiteX0" fmla="*/ 266700 w 266700"/>
                <a:gd name="connsiteY0" fmla="*/ 25653 h 216693"/>
                <a:gd name="connsiteX1" fmla="*/ 235196 w 266700"/>
                <a:gd name="connsiteY1" fmla="*/ 34288 h 216693"/>
                <a:gd name="connsiteX2" fmla="*/ 259249 w 266700"/>
                <a:gd name="connsiteY2" fmla="*/ 4067 h 216693"/>
                <a:gd name="connsiteX3" fmla="*/ 224578 w 266700"/>
                <a:gd name="connsiteY3" fmla="*/ 17302 h 216693"/>
                <a:gd name="connsiteX4" fmla="*/ 184640 w 266700"/>
                <a:gd name="connsiteY4" fmla="*/ 0 h 216693"/>
                <a:gd name="connsiteX5" fmla="*/ 130000 w 266700"/>
                <a:gd name="connsiteY5" fmla="*/ 54690 h 216693"/>
                <a:gd name="connsiteX6" fmla="*/ 131266 w 266700"/>
                <a:gd name="connsiteY6" fmla="*/ 67158 h 216693"/>
                <a:gd name="connsiteX7" fmla="*/ 18569 w 266700"/>
                <a:gd name="connsiteY7" fmla="*/ 9968 h 216693"/>
                <a:gd name="connsiteX8" fmla="*/ 11085 w 266700"/>
                <a:gd name="connsiteY8" fmla="*/ 37605 h 216693"/>
                <a:gd name="connsiteX9" fmla="*/ 35371 w 266700"/>
                <a:gd name="connsiteY9" fmla="*/ 83044 h 216693"/>
                <a:gd name="connsiteX10" fmla="*/ 10668 w 266700"/>
                <a:gd name="connsiteY10" fmla="*/ 76310 h 216693"/>
                <a:gd name="connsiteX11" fmla="*/ 10668 w 266700"/>
                <a:gd name="connsiteY11" fmla="*/ 76910 h 216693"/>
                <a:gd name="connsiteX12" fmla="*/ 54473 w 266700"/>
                <a:gd name="connsiteY12" fmla="*/ 130633 h 216693"/>
                <a:gd name="connsiteX13" fmla="*/ 40138 w 266700"/>
                <a:gd name="connsiteY13" fmla="*/ 132433 h 216693"/>
                <a:gd name="connsiteX14" fmla="*/ 29787 w 266700"/>
                <a:gd name="connsiteY14" fmla="*/ 131500 h 216693"/>
                <a:gd name="connsiteX15" fmla="*/ 80877 w 266700"/>
                <a:gd name="connsiteY15" fmla="*/ 169588 h 216693"/>
                <a:gd name="connsiteX16" fmla="*/ 13085 w 266700"/>
                <a:gd name="connsiteY16" fmla="*/ 192907 h 216693"/>
                <a:gd name="connsiteX17" fmla="*/ 0 w 266700"/>
                <a:gd name="connsiteY17" fmla="*/ 192157 h 216693"/>
                <a:gd name="connsiteX18" fmla="*/ 83877 w 266700"/>
                <a:gd name="connsiteY18" fmla="*/ 216694 h 216693"/>
                <a:gd name="connsiteX19" fmla="*/ 239497 w 266700"/>
                <a:gd name="connsiteY19" fmla="*/ 61108 h 216693"/>
                <a:gd name="connsiteX20" fmla="*/ 239297 w 266700"/>
                <a:gd name="connsiteY20" fmla="*/ 54040 h 216693"/>
                <a:gd name="connsiteX21" fmla="*/ 266700 w 266700"/>
                <a:gd name="connsiteY21" fmla="*/ 25653 h 21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6700" h="216693">
                  <a:moveTo>
                    <a:pt x="266700" y="25653"/>
                  </a:moveTo>
                  <a:cubicBezTo>
                    <a:pt x="256782" y="30004"/>
                    <a:pt x="246214" y="32887"/>
                    <a:pt x="235196" y="34288"/>
                  </a:cubicBezTo>
                  <a:cubicBezTo>
                    <a:pt x="246531" y="27520"/>
                    <a:pt x="255182" y="16885"/>
                    <a:pt x="259249" y="4067"/>
                  </a:cubicBezTo>
                  <a:cubicBezTo>
                    <a:pt x="248681" y="10368"/>
                    <a:pt x="237013" y="14819"/>
                    <a:pt x="224578" y="17302"/>
                  </a:cubicBezTo>
                  <a:cubicBezTo>
                    <a:pt x="214543" y="6617"/>
                    <a:pt x="200242" y="0"/>
                    <a:pt x="184640" y="0"/>
                  </a:cubicBezTo>
                  <a:cubicBezTo>
                    <a:pt x="154369" y="0"/>
                    <a:pt x="130000" y="24570"/>
                    <a:pt x="130000" y="54690"/>
                  </a:cubicBezTo>
                  <a:cubicBezTo>
                    <a:pt x="130000" y="59024"/>
                    <a:pt x="130366" y="63191"/>
                    <a:pt x="131266" y="67158"/>
                  </a:cubicBezTo>
                  <a:cubicBezTo>
                    <a:pt x="85811" y="64941"/>
                    <a:pt x="45589" y="43155"/>
                    <a:pt x="18569" y="9968"/>
                  </a:cubicBezTo>
                  <a:cubicBezTo>
                    <a:pt x="13852" y="18152"/>
                    <a:pt x="11085" y="27520"/>
                    <a:pt x="11085" y="37605"/>
                  </a:cubicBezTo>
                  <a:cubicBezTo>
                    <a:pt x="11085" y="56540"/>
                    <a:pt x="20836" y="73326"/>
                    <a:pt x="35371" y="83044"/>
                  </a:cubicBezTo>
                  <a:cubicBezTo>
                    <a:pt x="26587" y="82877"/>
                    <a:pt x="17969" y="80327"/>
                    <a:pt x="10668" y="76310"/>
                  </a:cubicBezTo>
                  <a:cubicBezTo>
                    <a:pt x="10668" y="76476"/>
                    <a:pt x="10668" y="76693"/>
                    <a:pt x="10668" y="76910"/>
                  </a:cubicBezTo>
                  <a:cubicBezTo>
                    <a:pt x="10668" y="103480"/>
                    <a:pt x="29620" y="125549"/>
                    <a:pt x="54473" y="130633"/>
                  </a:cubicBezTo>
                  <a:cubicBezTo>
                    <a:pt x="50023" y="131850"/>
                    <a:pt x="45172" y="132433"/>
                    <a:pt x="40138" y="132433"/>
                  </a:cubicBezTo>
                  <a:cubicBezTo>
                    <a:pt x="36638" y="132433"/>
                    <a:pt x="33104" y="132233"/>
                    <a:pt x="29787" y="131500"/>
                  </a:cubicBezTo>
                  <a:cubicBezTo>
                    <a:pt x="36871" y="153152"/>
                    <a:pt x="56974" y="169071"/>
                    <a:pt x="80877" y="169588"/>
                  </a:cubicBezTo>
                  <a:cubicBezTo>
                    <a:pt x="62274" y="184140"/>
                    <a:pt x="38655" y="192907"/>
                    <a:pt x="13085" y="192907"/>
                  </a:cubicBezTo>
                  <a:cubicBezTo>
                    <a:pt x="8601" y="192907"/>
                    <a:pt x="4301" y="192707"/>
                    <a:pt x="0" y="192157"/>
                  </a:cubicBezTo>
                  <a:cubicBezTo>
                    <a:pt x="24220" y="207776"/>
                    <a:pt x="52923" y="216694"/>
                    <a:pt x="83877" y="216694"/>
                  </a:cubicBezTo>
                  <a:cubicBezTo>
                    <a:pt x="184490" y="216694"/>
                    <a:pt x="239497" y="133350"/>
                    <a:pt x="239497" y="61108"/>
                  </a:cubicBezTo>
                  <a:cubicBezTo>
                    <a:pt x="239497" y="58691"/>
                    <a:pt x="239413" y="56357"/>
                    <a:pt x="239297" y="54040"/>
                  </a:cubicBezTo>
                  <a:cubicBezTo>
                    <a:pt x="250148" y="46339"/>
                    <a:pt x="259266" y="36721"/>
                    <a:pt x="266700" y="25653"/>
                  </a:cubicBezTo>
                  <a:close/>
                </a:path>
              </a:pathLst>
            </a:custGeom>
            <a:grpFill/>
            <a:ln w="5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8" name="Graphique 32">
            <a:extLst>
              <a:ext uri="{FF2B5EF4-FFF2-40B4-BE49-F238E27FC236}">
                <a16:creationId xmlns:a16="http://schemas.microsoft.com/office/drawing/2014/main" id="{69FB53BB-344F-4FB8-A41A-86ECDE84C886}"/>
              </a:ext>
            </a:extLst>
          </p:cNvPr>
          <p:cNvGrpSpPr/>
          <p:nvPr/>
        </p:nvGrpSpPr>
        <p:grpSpPr>
          <a:xfrm>
            <a:off x="7210267" y="6362629"/>
            <a:ext cx="198333" cy="198333"/>
            <a:chOff x="2637814" y="3296171"/>
            <a:chExt cx="265658" cy="265658"/>
          </a:xfrm>
          <a:solidFill>
            <a:schemeClr val="accent1"/>
          </a:solidFill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54A8E5D0-F1E3-470D-A155-503DBEA51365}"/>
                </a:ext>
              </a:extLst>
            </p:cNvPr>
            <p:cNvSpPr/>
            <p:nvPr/>
          </p:nvSpPr>
          <p:spPr>
            <a:xfrm>
              <a:off x="2637814" y="3296171"/>
              <a:ext cx="265658" cy="265658"/>
            </a:xfrm>
            <a:custGeom>
              <a:avLst/>
              <a:gdLst>
                <a:gd name="connsiteX0" fmla="*/ 239092 w 265658"/>
                <a:gd name="connsiteY0" fmla="*/ 0 h 265658"/>
                <a:gd name="connsiteX1" fmla="*/ 26566 w 265658"/>
                <a:gd name="connsiteY1" fmla="*/ 0 h 265658"/>
                <a:gd name="connsiteX2" fmla="*/ 0 w 265658"/>
                <a:gd name="connsiteY2" fmla="*/ 26566 h 265658"/>
                <a:gd name="connsiteX3" fmla="*/ 0 w 265658"/>
                <a:gd name="connsiteY3" fmla="*/ 239092 h 265658"/>
                <a:gd name="connsiteX4" fmla="*/ 26566 w 265658"/>
                <a:gd name="connsiteY4" fmla="*/ 265658 h 265658"/>
                <a:gd name="connsiteX5" fmla="*/ 239092 w 265658"/>
                <a:gd name="connsiteY5" fmla="*/ 265658 h 265658"/>
                <a:gd name="connsiteX6" fmla="*/ 265658 w 265658"/>
                <a:gd name="connsiteY6" fmla="*/ 239092 h 265658"/>
                <a:gd name="connsiteX7" fmla="*/ 265658 w 265658"/>
                <a:gd name="connsiteY7" fmla="*/ 26566 h 265658"/>
                <a:gd name="connsiteX8" fmla="*/ 239092 w 265658"/>
                <a:gd name="connsiteY8" fmla="*/ 0 h 265658"/>
                <a:gd name="connsiteX9" fmla="*/ 79697 w 265658"/>
                <a:gd name="connsiteY9" fmla="*/ 225809 h 265658"/>
                <a:gd name="connsiteX10" fmla="*/ 39849 w 265658"/>
                <a:gd name="connsiteY10" fmla="*/ 225809 h 265658"/>
                <a:gd name="connsiteX11" fmla="*/ 39849 w 265658"/>
                <a:gd name="connsiteY11" fmla="*/ 106263 h 265658"/>
                <a:gd name="connsiteX12" fmla="*/ 79697 w 265658"/>
                <a:gd name="connsiteY12" fmla="*/ 106263 h 265658"/>
                <a:gd name="connsiteX13" fmla="*/ 79697 w 265658"/>
                <a:gd name="connsiteY13" fmla="*/ 225809 h 265658"/>
                <a:gd name="connsiteX14" fmla="*/ 59773 w 265658"/>
                <a:gd name="connsiteY14" fmla="*/ 83682 h 265658"/>
                <a:gd name="connsiteX15" fmla="*/ 35864 w 265658"/>
                <a:gd name="connsiteY15" fmla="*/ 59773 h 265658"/>
                <a:gd name="connsiteX16" fmla="*/ 59773 w 265658"/>
                <a:gd name="connsiteY16" fmla="*/ 35864 h 265658"/>
                <a:gd name="connsiteX17" fmla="*/ 83682 w 265658"/>
                <a:gd name="connsiteY17" fmla="*/ 59773 h 265658"/>
                <a:gd name="connsiteX18" fmla="*/ 59773 w 265658"/>
                <a:gd name="connsiteY18" fmla="*/ 83682 h 265658"/>
                <a:gd name="connsiteX19" fmla="*/ 225809 w 265658"/>
                <a:gd name="connsiteY19" fmla="*/ 225809 h 265658"/>
                <a:gd name="connsiteX20" fmla="*/ 185961 w 265658"/>
                <a:gd name="connsiteY20" fmla="*/ 225809 h 265658"/>
                <a:gd name="connsiteX21" fmla="*/ 185961 w 265658"/>
                <a:gd name="connsiteY21" fmla="*/ 155410 h 265658"/>
                <a:gd name="connsiteX22" fmla="*/ 166036 w 265658"/>
                <a:gd name="connsiteY22" fmla="*/ 135486 h 265658"/>
                <a:gd name="connsiteX23" fmla="*/ 146112 w 265658"/>
                <a:gd name="connsiteY23" fmla="*/ 155410 h 265658"/>
                <a:gd name="connsiteX24" fmla="*/ 146112 w 265658"/>
                <a:gd name="connsiteY24" fmla="*/ 225809 h 265658"/>
                <a:gd name="connsiteX25" fmla="*/ 106263 w 265658"/>
                <a:gd name="connsiteY25" fmla="*/ 225809 h 265658"/>
                <a:gd name="connsiteX26" fmla="*/ 106263 w 265658"/>
                <a:gd name="connsiteY26" fmla="*/ 106263 h 265658"/>
                <a:gd name="connsiteX27" fmla="*/ 146112 w 265658"/>
                <a:gd name="connsiteY27" fmla="*/ 106263 h 265658"/>
                <a:gd name="connsiteX28" fmla="*/ 146112 w 265658"/>
                <a:gd name="connsiteY28" fmla="*/ 122203 h 265658"/>
                <a:gd name="connsiteX29" fmla="*/ 179319 w 265658"/>
                <a:gd name="connsiteY29" fmla="*/ 103607 h 265658"/>
                <a:gd name="connsiteX30" fmla="*/ 225809 w 265658"/>
                <a:gd name="connsiteY30" fmla="*/ 150097 h 265658"/>
                <a:gd name="connsiteX31" fmla="*/ 225809 w 265658"/>
                <a:gd name="connsiteY31" fmla="*/ 225809 h 26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5658" h="265658">
                  <a:moveTo>
                    <a:pt x="239092" y="0"/>
                  </a:moveTo>
                  <a:lnTo>
                    <a:pt x="26566" y="0"/>
                  </a:lnTo>
                  <a:cubicBezTo>
                    <a:pt x="11955" y="0"/>
                    <a:pt x="0" y="11955"/>
                    <a:pt x="0" y="26566"/>
                  </a:cubicBezTo>
                  <a:lnTo>
                    <a:pt x="0" y="239092"/>
                  </a:lnTo>
                  <a:cubicBezTo>
                    <a:pt x="0" y="253703"/>
                    <a:pt x="11955" y="265658"/>
                    <a:pt x="26566" y="265658"/>
                  </a:cubicBezTo>
                  <a:lnTo>
                    <a:pt x="239092" y="265658"/>
                  </a:lnTo>
                  <a:cubicBezTo>
                    <a:pt x="253703" y="265658"/>
                    <a:pt x="265658" y="253703"/>
                    <a:pt x="265658" y="239092"/>
                  </a:cubicBezTo>
                  <a:lnTo>
                    <a:pt x="265658" y="26566"/>
                  </a:lnTo>
                  <a:cubicBezTo>
                    <a:pt x="265658" y="11955"/>
                    <a:pt x="253703" y="0"/>
                    <a:pt x="239092" y="0"/>
                  </a:cubicBezTo>
                  <a:close/>
                  <a:moveTo>
                    <a:pt x="79697" y="225809"/>
                  </a:moveTo>
                  <a:lnTo>
                    <a:pt x="39849" y="225809"/>
                  </a:lnTo>
                  <a:lnTo>
                    <a:pt x="39849" y="106263"/>
                  </a:lnTo>
                  <a:lnTo>
                    <a:pt x="79697" y="106263"/>
                  </a:lnTo>
                  <a:lnTo>
                    <a:pt x="79697" y="225809"/>
                  </a:lnTo>
                  <a:close/>
                  <a:moveTo>
                    <a:pt x="59773" y="83682"/>
                  </a:moveTo>
                  <a:cubicBezTo>
                    <a:pt x="46490" y="83682"/>
                    <a:pt x="35864" y="73056"/>
                    <a:pt x="35864" y="59773"/>
                  </a:cubicBezTo>
                  <a:cubicBezTo>
                    <a:pt x="35864" y="46490"/>
                    <a:pt x="46490" y="35864"/>
                    <a:pt x="59773" y="35864"/>
                  </a:cubicBezTo>
                  <a:cubicBezTo>
                    <a:pt x="73056" y="35864"/>
                    <a:pt x="83682" y="46490"/>
                    <a:pt x="83682" y="59773"/>
                  </a:cubicBezTo>
                  <a:cubicBezTo>
                    <a:pt x="83682" y="73056"/>
                    <a:pt x="73056" y="83682"/>
                    <a:pt x="59773" y="83682"/>
                  </a:cubicBezTo>
                  <a:close/>
                  <a:moveTo>
                    <a:pt x="225809" y="225809"/>
                  </a:moveTo>
                  <a:lnTo>
                    <a:pt x="185961" y="225809"/>
                  </a:lnTo>
                  <a:lnTo>
                    <a:pt x="185961" y="155410"/>
                  </a:lnTo>
                  <a:cubicBezTo>
                    <a:pt x="185961" y="144784"/>
                    <a:pt x="176663" y="135486"/>
                    <a:pt x="166036" y="135486"/>
                  </a:cubicBezTo>
                  <a:cubicBezTo>
                    <a:pt x="155410" y="135486"/>
                    <a:pt x="146112" y="144784"/>
                    <a:pt x="146112" y="155410"/>
                  </a:cubicBezTo>
                  <a:lnTo>
                    <a:pt x="146112" y="225809"/>
                  </a:lnTo>
                  <a:lnTo>
                    <a:pt x="106263" y="225809"/>
                  </a:lnTo>
                  <a:lnTo>
                    <a:pt x="106263" y="106263"/>
                  </a:lnTo>
                  <a:lnTo>
                    <a:pt x="146112" y="106263"/>
                  </a:lnTo>
                  <a:lnTo>
                    <a:pt x="146112" y="122203"/>
                  </a:lnTo>
                  <a:cubicBezTo>
                    <a:pt x="152753" y="111576"/>
                    <a:pt x="167365" y="103607"/>
                    <a:pt x="179319" y="103607"/>
                  </a:cubicBezTo>
                  <a:cubicBezTo>
                    <a:pt x="204557" y="103607"/>
                    <a:pt x="225809" y="124859"/>
                    <a:pt x="225809" y="150097"/>
                  </a:cubicBezTo>
                  <a:lnTo>
                    <a:pt x="225809" y="225809"/>
                  </a:lnTo>
                  <a:close/>
                </a:path>
              </a:pathLst>
            </a:custGeom>
            <a:grpFill/>
            <a:ln w="5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C03A7F7-71DE-49DE-AE9E-DC2C4CD18C3C}"/>
              </a:ext>
            </a:extLst>
          </p:cNvPr>
          <p:cNvSpPr txBox="1"/>
          <p:nvPr userDrawn="1"/>
        </p:nvSpPr>
        <p:spPr>
          <a:xfrm>
            <a:off x="7472426" y="6338685"/>
            <a:ext cx="1507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accent1"/>
                </a:solidFill>
              </a:rPr>
              <a:t>École Polytechnique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1898A1-7514-447B-AC34-6470CF8BC917}"/>
              </a:ext>
            </a:extLst>
          </p:cNvPr>
          <p:cNvSpPr txBox="1"/>
          <p:nvPr userDrawn="1"/>
        </p:nvSpPr>
        <p:spPr>
          <a:xfrm>
            <a:off x="9141375" y="6338685"/>
            <a:ext cx="11965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accent1"/>
                </a:solidFill>
              </a:rPr>
              <a:t>@polytechnique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F0E770B-7757-417D-8240-8DB1C33DA866}"/>
              </a:ext>
            </a:extLst>
          </p:cNvPr>
          <p:cNvSpPr txBox="1"/>
          <p:nvPr userDrawn="1"/>
        </p:nvSpPr>
        <p:spPr>
          <a:xfrm>
            <a:off x="8372957" y="4774489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err="1">
                <a:solidFill>
                  <a:schemeClr val="tx1"/>
                </a:solidFill>
              </a:rPr>
              <a:t>polytechnique.edu</a:t>
            </a: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93068CE-4B75-4C3E-B432-8F4238951C23}"/>
              </a:ext>
            </a:extLst>
          </p:cNvPr>
          <p:cNvSpPr txBox="1"/>
          <p:nvPr userDrawn="1"/>
        </p:nvSpPr>
        <p:spPr>
          <a:xfrm>
            <a:off x="8360128" y="5357227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>
                <a:solidFill>
                  <a:schemeClr val="tx1"/>
                </a:solidFill>
              </a:rPr>
              <a:t>fondationx.org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E86E396-37CD-4175-9209-5B8267C59CE6}"/>
              </a:ext>
            </a:extLst>
          </p:cNvPr>
          <p:cNvSpPr txBox="1"/>
          <p:nvPr userDrawn="1"/>
        </p:nvSpPr>
        <p:spPr>
          <a:xfrm>
            <a:off x="8360128" y="5670585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>
                <a:solidFill>
                  <a:schemeClr val="tx1"/>
                </a:solidFill>
              </a:rPr>
              <a:t>xpuissancevous.fr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2E4A165-641E-4F5F-ADD3-1496B41047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00" y="529756"/>
            <a:ext cx="1886318" cy="90824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F0E770B-7757-417D-8240-8DB1C33DA866}"/>
              </a:ext>
            </a:extLst>
          </p:cNvPr>
          <p:cNvSpPr txBox="1"/>
          <p:nvPr userDrawn="1"/>
        </p:nvSpPr>
        <p:spPr>
          <a:xfrm>
            <a:off x="8343646" y="5080816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err="1">
                <a:solidFill>
                  <a:schemeClr val="tx1"/>
                </a:solidFill>
              </a:rPr>
              <a:t>ip-paris.fr</a:t>
            </a:r>
            <a:endParaRPr lang="fr-FR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16440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e de couver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186DB2F-7D29-4CE0-87AA-38D858BA5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9C3298E9-4B6B-4DE3-BC1D-DEA3FEBE4A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383933" y="-6442325"/>
            <a:ext cx="20959864" cy="20152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9B8327-15DB-4DDC-B928-3349A59828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aphique 7">
            <a:extLst>
              <a:ext uri="{FF2B5EF4-FFF2-40B4-BE49-F238E27FC236}">
                <a16:creationId xmlns:a16="http://schemas.microsoft.com/office/drawing/2014/main" id="{83C1AD44-A9CD-4E4B-A88B-D70D591C767B}"/>
              </a:ext>
            </a:extLst>
          </p:cNvPr>
          <p:cNvGrpSpPr/>
          <p:nvPr/>
        </p:nvGrpSpPr>
        <p:grpSpPr>
          <a:xfrm>
            <a:off x="3706034" y="6364958"/>
            <a:ext cx="193675" cy="193675"/>
            <a:chOff x="10490472" y="6375399"/>
            <a:chExt cx="193675" cy="193675"/>
          </a:xfrm>
          <a:solidFill>
            <a:schemeClr val="accent1"/>
          </a:solidFill>
        </p:grpSpPr>
        <p:grpSp>
          <p:nvGrpSpPr>
            <p:cNvPr id="12" name="Graphique 7">
              <a:extLst>
                <a:ext uri="{FF2B5EF4-FFF2-40B4-BE49-F238E27FC236}">
                  <a16:creationId xmlns:a16="http://schemas.microsoft.com/office/drawing/2014/main" id="{83C1AD44-A9CD-4E4B-A88B-D70D591C767B}"/>
                </a:ext>
              </a:extLst>
            </p:cNvPr>
            <p:cNvGrpSpPr/>
            <p:nvPr/>
          </p:nvGrpSpPr>
          <p:grpSpPr>
            <a:xfrm>
              <a:off x="10490472" y="6375399"/>
              <a:ext cx="193746" cy="193746"/>
              <a:chOff x="10490472" y="6375399"/>
              <a:chExt cx="193746" cy="193746"/>
            </a:xfrm>
            <a:grpFill/>
          </p:grpSpPr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20F63E40-D19C-40E2-AAE5-B404CAAA0623}"/>
                  </a:ext>
                </a:extLst>
              </p:cNvPr>
              <p:cNvSpPr/>
              <p:nvPr/>
            </p:nvSpPr>
            <p:spPr>
              <a:xfrm>
                <a:off x="10490472" y="6375399"/>
                <a:ext cx="193746" cy="193746"/>
              </a:xfrm>
              <a:custGeom>
                <a:avLst/>
                <a:gdLst>
                  <a:gd name="connsiteX0" fmla="*/ 140278 w 193746"/>
                  <a:gd name="connsiteY0" fmla="*/ 0 h 193746"/>
                  <a:gd name="connsiteX1" fmla="*/ 53466 w 193746"/>
                  <a:gd name="connsiteY1" fmla="*/ 0 h 193746"/>
                  <a:gd name="connsiteX2" fmla="*/ 0 w 193746"/>
                  <a:gd name="connsiteY2" fmla="*/ 53467 h 193746"/>
                  <a:gd name="connsiteX3" fmla="*/ 0 w 193746"/>
                  <a:gd name="connsiteY3" fmla="*/ 140279 h 193746"/>
                  <a:gd name="connsiteX4" fmla="*/ 53466 w 193746"/>
                  <a:gd name="connsiteY4" fmla="*/ 193746 h 193746"/>
                  <a:gd name="connsiteX5" fmla="*/ 140278 w 193746"/>
                  <a:gd name="connsiteY5" fmla="*/ 193746 h 193746"/>
                  <a:gd name="connsiteX6" fmla="*/ 193746 w 193746"/>
                  <a:gd name="connsiteY6" fmla="*/ 140279 h 193746"/>
                  <a:gd name="connsiteX7" fmla="*/ 193746 w 193746"/>
                  <a:gd name="connsiteY7" fmla="*/ 53467 h 193746"/>
                  <a:gd name="connsiteX8" fmla="*/ 140278 w 193746"/>
                  <a:gd name="connsiteY8" fmla="*/ 0 h 193746"/>
                  <a:gd name="connsiteX9" fmla="*/ 176557 w 193746"/>
                  <a:gd name="connsiteY9" fmla="*/ 140279 h 193746"/>
                  <a:gd name="connsiteX10" fmla="*/ 140279 w 193746"/>
                  <a:gd name="connsiteY10" fmla="*/ 176556 h 193746"/>
                  <a:gd name="connsiteX11" fmla="*/ 53466 w 193746"/>
                  <a:gd name="connsiteY11" fmla="*/ 176556 h 193746"/>
                  <a:gd name="connsiteX12" fmla="*/ 17190 w 193746"/>
                  <a:gd name="connsiteY12" fmla="*/ 140279 h 193746"/>
                  <a:gd name="connsiteX13" fmla="*/ 17190 w 193746"/>
                  <a:gd name="connsiteY13" fmla="*/ 53467 h 193746"/>
                  <a:gd name="connsiteX14" fmla="*/ 53466 w 193746"/>
                  <a:gd name="connsiteY14" fmla="*/ 17190 h 193746"/>
                  <a:gd name="connsiteX15" fmla="*/ 140278 w 193746"/>
                  <a:gd name="connsiteY15" fmla="*/ 17190 h 193746"/>
                  <a:gd name="connsiteX16" fmla="*/ 176556 w 193746"/>
                  <a:gd name="connsiteY16" fmla="*/ 53467 h 193746"/>
                  <a:gd name="connsiteX17" fmla="*/ 176556 w 193746"/>
                  <a:gd name="connsiteY17" fmla="*/ 140279 h 19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46" h="193746">
                    <a:moveTo>
                      <a:pt x="140278" y="0"/>
                    </a:moveTo>
                    <a:lnTo>
                      <a:pt x="53466" y="0"/>
                    </a:lnTo>
                    <a:cubicBezTo>
                      <a:pt x="23985" y="0"/>
                      <a:pt x="0" y="23986"/>
                      <a:pt x="0" y="53467"/>
                    </a:cubicBezTo>
                    <a:lnTo>
                      <a:pt x="0" y="140279"/>
                    </a:lnTo>
                    <a:cubicBezTo>
                      <a:pt x="0" y="169761"/>
                      <a:pt x="23985" y="193746"/>
                      <a:pt x="53466" y="193746"/>
                    </a:cubicBezTo>
                    <a:lnTo>
                      <a:pt x="140278" y="193746"/>
                    </a:lnTo>
                    <a:cubicBezTo>
                      <a:pt x="169761" y="193746"/>
                      <a:pt x="193746" y="169760"/>
                      <a:pt x="193746" y="140279"/>
                    </a:cubicBezTo>
                    <a:lnTo>
                      <a:pt x="193746" y="53467"/>
                    </a:lnTo>
                    <a:cubicBezTo>
                      <a:pt x="193747" y="23986"/>
                      <a:pt x="169761" y="0"/>
                      <a:pt x="140278" y="0"/>
                    </a:cubicBezTo>
                    <a:close/>
                    <a:moveTo>
                      <a:pt x="176557" y="140279"/>
                    </a:moveTo>
                    <a:cubicBezTo>
                      <a:pt x="176557" y="160283"/>
                      <a:pt x="160283" y="176556"/>
                      <a:pt x="140279" y="176556"/>
                    </a:cubicBezTo>
                    <a:lnTo>
                      <a:pt x="53466" y="176556"/>
                    </a:lnTo>
                    <a:cubicBezTo>
                      <a:pt x="33463" y="176557"/>
                      <a:pt x="17190" y="160283"/>
                      <a:pt x="17190" y="140279"/>
                    </a:cubicBezTo>
                    <a:lnTo>
                      <a:pt x="17190" y="53467"/>
                    </a:lnTo>
                    <a:cubicBezTo>
                      <a:pt x="17190" y="33465"/>
                      <a:pt x="33463" y="17190"/>
                      <a:pt x="53466" y="17190"/>
                    </a:cubicBezTo>
                    <a:lnTo>
                      <a:pt x="140278" y="17190"/>
                    </a:lnTo>
                    <a:cubicBezTo>
                      <a:pt x="160282" y="17190"/>
                      <a:pt x="176556" y="33465"/>
                      <a:pt x="176556" y="53467"/>
                    </a:cubicBezTo>
                    <a:lnTo>
                      <a:pt x="176556" y="140279"/>
                    </a:lnTo>
                    <a:close/>
                  </a:path>
                </a:pathLst>
              </a:custGeom>
              <a:grpFill/>
              <a:ln w="11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CDF3FEA9-C68D-4EA9-BC06-F3A9A4B6417C}"/>
                  </a:ext>
                </a:extLst>
              </p:cNvPr>
              <p:cNvSpPr/>
              <p:nvPr/>
            </p:nvSpPr>
            <p:spPr>
              <a:xfrm>
                <a:off x="10537421" y="6422350"/>
                <a:ext cx="99846" cy="99844"/>
              </a:xfrm>
              <a:custGeom>
                <a:avLst/>
                <a:gdLst>
                  <a:gd name="connsiteX0" fmla="*/ 49923 w 99846"/>
                  <a:gd name="connsiteY0" fmla="*/ 0 h 99844"/>
                  <a:gd name="connsiteX1" fmla="*/ 0 w 99846"/>
                  <a:gd name="connsiteY1" fmla="*/ 49923 h 99844"/>
                  <a:gd name="connsiteX2" fmla="*/ 49923 w 99846"/>
                  <a:gd name="connsiteY2" fmla="*/ 99845 h 99844"/>
                  <a:gd name="connsiteX3" fmla="*/ 99847 w 99846"/>
                  <a:gd name="connsiteY3" fmla="*/ 49923 h 99844"/>
                  <a:gd name="connsiteX4" fmla="*/ 49923 w 99846"/>
                  <a:gd name="connsiteY4" fmla="*/ 0 h 99844"/>
                  <a:gd name="connsiteX5" fmla="*/ 49923 w 99846"/>
                  <a:gd name="connsiteY5" fmla="*/ 82653 h 99844"/>
                  <a:gd name="connsiteX6" fmla="*/ 17190 w 99846"/>
                  <a:gd name="connsiteY6" fmla="*/ 49922 h 99844"/>
                  <a:gd name="connsiteX7" fmla="*/ 49923 w 99846"/>
                  <a:gd name="connsiteY7" fmla="*/ 17189 h 99844"/>
                  <a:gd name="connsiteX8" fmla="*/ 82657 w 99846"/>
                  <a:gd name="connsiteY8" fmla="*/ 49922 h 99844"/>
                  <a:gd name="connsiteX9" fmla="*/ 49923 w 99846"/>
                  <a:gd name="connsiteY9" fmla="*/ 82653 h 99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846" h="99844">
                    <a:moveTo>
                      <a:pt x="49923" y="0"/>
                    </a:moveTo>
                    <a:cubicBezTo>
                      <a:pt x="22395" y="0"/>
                      <a:pt x="0" y="22395"/>
                      <a:pt x="0" y="49923"/>
                    </a:cubicBezTo>
                    <a:cubicBezTo>
                      <a:pt x="0" y="77451"/>
                      <a:pt x="22395" y="99845"/>
                      <a:pt x="49923" y="99845"/>
                    </a:cubicBezTo>
                    <a:cubicBezTo>
                      <a:pt x="77452" y="99845"/>
                      <a:pt x="99847" y="77451"/>
                      <a:pt x="99847" y="49923"/>
                    </a:cubicBezTo>
                    <a:cubicBezTo>
                      <a:pt x="99847" y="22395"/>
                      <a:pt x="77452" y="0"/>
                      <a:pt x="49923" y="0"/>
                    </a:cubicBezTo>
                    <a:close/>
                    <a:moveTo>
                      <a:pt x="49923" y="82653"/>
                    </a:moveTo>
                    <a:cubicBezTo>
                      <a:pt x="31875" y="82653"/>
                      <a:pt x="17190" y="67971"/>
                      <a:pt x="17190" y="49922"/>
                    </a:cubicBezTo>
                    <a:cubicBezTo>
                      <a:pt x="17190" y="31873"/>
                      <a:pt x="31874" y="17189"/>
                      <a:pt x="49923" y="17189"/>
                    </a:cubicBezTo>
                    <a:cubicBezTo>
                      <a:pt x="67973" y="17189"/>
                      <a:pt x="82657" y="31873"/>
                      <a:pt x="82657" y="49922"/>
                    </a:cubicBezTo>
                    <a:cubicBezTo>
                      <a:pt x="82657" y="67971"/>
                      <a:pt x="67972" y="82653"/>
                      <a:pt x="49923" y="82653"/>
                    </a:cubicBezTo>
                    <a:close/>
                  </a:path>
                </a:pathLst>
              </a:custGeom>
              <a:grpFill/>
              <a:ln w="11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7770CCC7-F398-4AF3-AF14-C67614F38069}"/>
                  </a:ext>
                </a:extLst>
              </p:cNvPr>
              <p:cNvSpPr/>
              <p:nvPr/>
            </p:nvSpPr>
            <p:spPr>
              <a:xfrm>
                <a:off x="10626756" y="6407774"/>
                <a:ext cx="25212" cy="25212"/>
              </a:xfrm>
              <a:custGeom>
                <a:avLst/>
                <a:gdLst>
                  <a:gd name="connsiteX0" fmla="*/ 12606 w 25212"/>
                  <a:gd name="connsiteY0" fmla="*/ 0 h 25212"/>
                  <a:gd name="connsiteX1" fmla="*/ 3702 w 25212"/>
                  <a:gd name="connsiteY1" fmla="*/ 3690 h 25212"/>
                  <a:gd name="connsiteX2" fmla="*/ 0 w 25212"/>
                  <a:gd name="connsiteY2" fmla="*/ 12606 h 25212"/>
                  <a:gd name="connsiteX3" fmla="*/ 3702 w 25212"/>
                  <a:gd name="connsiteY3" fmla="*/ 21522 h 25212"/>
                  <a:gd name="connsiteX4" fmla="*/ 12606 w 25212"/>
                  <a:gd name="connsiteY4" fmla="*/ 25212 h 25212"/>
                  <a:gd name="connsiteX5" fmla="*/ 21522 w 25212"/>
                  <a:gd name="connsiteY5" fmla="*/ 21522 h 25212"/>
                  <a:gd name="connsiteX6" fmla="*/ 25212 w 25212"/>
                  <a:gd name="connsiteY6" fmla="*/ 12606 h 25212"/>
                  <a:gd name="connsiteX7" fmla="*/ 21522 w 25212"/>
                  <a:gd name="connsiteY7" fmla="*/ 3690 h 25212"/>
                  <a:gd name="connsiteX8" fmla="*/ 12606 w 25212"/>
                  <a:gd name="connsiteY8" fmla="*/ 0 h 2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12" h="25212">
                    <a:moveTo>
                      <a:pt x="12606" y="0"/>
                    </a:moveTo>
                    <a:cubicBezTo>
                      <a:pt x="9294" y="0"/>
                      <a:pt x="6041" y="1341"/>
                      <a:pt x="3702" y="3690"/>
                    </a:cubicBezTo>
                    <a:cubicBezTo>
                      <a:pt x="1351" y="6028"/>
                      <a:pt x="0" y="9283"/>
                      <a:pt x="0" y="12606"/>
                    </a:cubicBezTo>
                    <a:cubicBezTo>
                      <a:pt x="0" y="15919"/>
                      <a:pt x="1352" y="19173"/>
                      <a:pt x="3702" y="21522"/>
                    </a:cubicBezTo>
                    <a:cubicBezTo>
                      <a:pt x="6039" y="23860"/>
                      <a:pt x="9294" y="25212"/>
                      <a:pt x="12606" y="25212"/>
                    </a:cubicBezTo>
                    <a:cubicBezTo>
                      <a:pt x="15929" y="25212"/>
                      <a:pt x="19173" y="23860"/>
                      <a:pt x="21522" y="21522"/>
                    </a:cubicBezTo>
                    <a:cubicBezTo>
                      <a:pt x="23871" y="19173"/>
                      <a:pt x="25212" y="15918"/>
                      <a:pt x="25212" y="12606"/>
                    </a:cubicBezTo>
                    <a:cubicBezTo>
                      <a:pt x="25212" y="9283"/>
                      <a:pt x="23871" y="6028"/>
                      <a:pt x="21522" y="3690"/>
                    </a:cubicBezTo>
                    <a:cubicBezTo>
                      <a:pt x="19184" y="1341"/>
                      <a:pt x="15929" y="0"/>
                      <a:pt x="12606" y="0"/>
                    </a:cubicBezTo>
                    <a:close/>
                  </a:path>
                </a:pathLst>
              </a:custGeom>
              <a:grpFill/>
              <a:ln w="11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</p:grpSp>
      </p:grpSp>
      <p:grpSp>
        <p:nvGrpSpPr>
          <p:cNvPr id="20" name="Graphique 2">
            <a:extLst>
              <a:ext uri="{FF2B5EF4-FFF2-40B4-BE49-F238E27FC236}">
                <a16:creationId xmlns:a16="http://schemas.microsoft.com/office/drawing/2014/main" id="{9401FED0-1A6E-4FFD-B77B-FE371F0B5CCD}"/>
              </a:ext>
            </a:extLst>
          </p:cNvPr>
          <p:cNvGrpSpPr/>
          <p:nvPr/>
        </p:nvGrpSpPr>
        <p:grpSpPr>
          <a:xfrm>
            <a:off x="4109424" y="6364958"/>
            <a:ext cx="193675" cy="193675"/>
            <a:chOff x="10734728" y="6375399"/>
            <a:chExt cx="193675" cy="193675"/>
          </a:xfrm>
          <a:solidFill>
            <a:schemeClr val="accent1"/>
          </a:solidFill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A6A225C-B175-4F86-9F2D-FCDC92450AD0}"/>
                </a:ext>
              </a:extLst>
            </p:cNvPr>
            <p:cNvSpPr/>
            <p:nvPr/>
          </p:nvSpPr>
          <p:spPr>
            <a:xfrm>
              <a:off x="10734728" y="6375801"/>
              <a:ext cx="193279" cy="192474"/>
            </a:xfrm>
            <a:custGeom>
              <a:avLst/>
              <a:gdLst>
                <a:gd name="connsiteX0" fmla="*/ 96640 w 193279"/>
                <a:gd name="connsiteY0" fmla="*/ 0 h 192474"/>
                <a:gd name="connsiteX1" fmla="*/ 0 w 193279"/>
                <a:gd name="connsiteY1" fmla="*/ 96640 h 192474"/>
                <a:gd name="connsiteX2" fmla="*/ 80523 w 193279"/>
                <a:gd name="connsiteY2" fmla="*/ 191829 h 192474"/>
                <a:gd name="connsiteX3" fmla="*/ 80523 w 193279"/>
                <a:gd name="connsiteY3" fmla="*/ 116802 h 192474"/>
                <a:gd name="connsiteX4" fmla="*/ 57210 w 193279"/>
                <a:gd name="connsiteY4" fmla="*/ 116802 h 192474"/>
                <a:gd name="connsiteX5" fmla="*/ 57210 w 193279"/>
                <a:gd name="connsiteY5" fmla="*/ 89803 h 192474"/>
                <a:gd name="connsiteX6" fmla="*/ 80523 w 193279"/>
                <a:gd name="connsiteY6" fmla="*/ 89803 h 192474"/>
                <a:gd name="connsiteX7" fmla="*/ 80523 w 193279"/>
                <a:gd name="connsiteY7" fmla="*/ 69895 h 192474"/>
                <a:gd name="connsiteX8" fmla="*/ 115240 w 193279"/>
                <a:gd name="connsiteY8" fmla="*/ 34208 h 192474"/>
                <a:gd name="connsiteX9" fmla="*/ 136056 w 193279"/>
                <a:gd name="connsiteY9" fmla="*/ 35267 h 192474"/>
                <a:gd name="connsiteX10" fmla="*/ 136056 w 193279"/>
                <a:gd name="connsiteY10" fmla="*/ 59412 h 192474"/>
                <a:gd name="connsiteX11" fmla="*/ 121762 w 193279"/>
                <a:gd name="connsiteY11" fmla="*/ 59419 h 192474"/>
                <a:gd name="connsiteX12" fmla="*/ 108396 w 193279"/>
                <a:gd name="connsiteY12" fmla="*/ 72558 h 192474"/>
                <a:gd name="connsiteX13" fmla="*/ 108396 w 193279"/>
                <a:gd name="connsiteY13" fmla="*/ 89789 h 192474"/>
                <a:gd name="connsiteX14" fmla="*/ 135133 w 193279"/>
                <a:gd name="connsiteY14" fmla="*/ 89789 h 192474"/>
                <a:gd name="connsiteX15" fmla="*/ 131646 w 193279"/>
                <a:gd name="connsiteY15" fmla="*/ 116788 h 192474"/>
                <a:gd name="connsiteX16" fmla="*/ 108396 w 193279"/>
                <a:gd name="connsiteY16" fmla="*/ 116788 h 192474"/>
                <a:gd name="connsiteX17" fmla="*/ 108396 w 193279"/>
                <a:gd name="connsiteY17" fmla="*/ 192475 h 192474"/>
                <a:gd name="connsiteX18" fmla="*/ 193280 w 193279"/>
                <a:gd name="connsiteY18" fmla="*/ 96613 h 192474"/>
                <a:gd name="connsiteX19" fmla="*/ 96640 w 193279"/>
                <a:gd name="connsiteY19" fmla="*/ 0 h 1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3279" h="192474">
                  <a:moveTo>
                    <a:pt x="96640" y="0"/>
                  </a:moveTo>
                  <a:cubicBezTo>
                    <a:pt x="43268" y="0"/>
                    <a:pt x="0" y="43268"/>
                    <a:pt x="0" y="96640"/>
                  </a:cubicBezTo>
                  <a:cubicBezTo>
                    <a:pt x="0" y="144509"/>
                    <a:pt x="34841" y="184153"/>
                    <a:pt x="80523" y="191829"/>
                  </a:cubicBezTo>
                  <a:lnTo>
                    <a:pt x="80523" y="116802"/>
                  </a:lnTo>
                  <a:lnTo>
                    <a:pt x="57210" y="116802"/>
                  </a:lnTo>
                  <a:lnTo>
                    <a:pt x="57210" y="89803"/>
                  </a:lnTo>
                  <a:lnTo>
                    <a:pt x="80523" y="89803"/>
                  </a:lnTo>
                  <a:lnTo>
                    <a:pt x="80523" y="69895"/>
                  </a:lnTo>
                  <a:cubicBezTo>
                    <a:pt x="80523" y="46796"/>
                    <a:pt x="94631" y="34208"/>
                    <a:pt x="115240" y="34208"/>
                  </a:cubicBezTo>
                  <a:cubicBezTo>
                    <a:pt x="125111" y="34208"/>
                    <a:pt x="133593" y="34943"/>
                    <a:pt x="136056" y="35267"/>
                  </a:cubicBezTo>
                  <a:lnTo>
                    <a:pt x="136056" y="59412"/>
                  </a:lnTo>
                  <a:lnTo>
                    <a:pt x="121762" y="59419"/>
                  </a:lnTo>
                  <a:cubicBezTo>
                    <a:pt x="110556" y="59419"/>
                    <a:pt x="108396" y="64743"/>
                    <a:pt x="108396" y="72558"/>
                  </a:cubicBezTo>
                  <a:lnTo>
                    <a:pt x="108396" y="89789"/>
                  </a:lnTo>
                  <a:lnTo>
                    <a:pt x="135133" y="89789"/>
                  </a:lnTo>
                  <a:lnTo>
                    <a:pt x="131646" y="116788"/>
                  </a:lnTo>
                  <a:lnTo>
                    <a:pt x="108396" y="116788"/>
                  </a:lnTo>
                  <a:lnTo>
                    <a:pt x="108396" y="192475"/>
                  </a:lnTo>
                  <a:cubicBezTo>
                    <a:pt x="156210" y="186655"/>
                    <a:pt x="193280" y="146002"/>
                    <a:pt x="193280" y="96613"/>
                  </a:cubicBezTo>
                  <a:cubicBezTo>
                    <a:pt x="193280" y="43268"/>
                    <a:pt x="150012" y="0"/>
                    <a:pt x="96640" y="0"/>
                  </a:cubicBezTo>
                  <a:close/>
                </a:path>
              </a:pathLst>
            </a:custGeom>
            <a:grpFill/>
            <a:ln w="11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r-FR"/>
            </a:p>
          </p:txBody>
        </p:sp>
      </p:grpSp>
      <p:grpSp>
        <p:nvGrpSpPr>
          <p:cNvPr id="22" name="Graphique 5">
            <a:extLst>
              <a:ext uri="{FF2B5EF4-FFF2-40B4-BE49-F238E27FC236}">
                <a16:creationId xmlns:a16="http://schemas.microsoft.com/office/drawing/2014/main" id="{049CBD90-75C7-47ED-B496-8C528DE04E0A}"/>
              </a:ext>
            </a:extLst>
          </p:cNvPr>
          <p:cNvGrpSpPr/>
          <p:nvPr/>
        </p:nvGrpSpPr>
        <p:grpSpPr>
          <a:xfrm>
            <a:off x="4512814" y="6364959"/>
            <a:ext cx="193673" cy="193673"/>
            <a:chOff x="11169267" y="6375401"/>
            <a:chExt cx="193673" cy="193673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B030C3D-33EC-4F77-8122-0EF89340D59F}"/>
                </a:ext>
              </a:extLst>
            </p:cNvPr>
            <p:cNvSpPr/>
            <p:nvPr/>
          </p:nvSpPr>
          <p:spPr>
            <a:xfrm>
              <a:off x="11169267" y="6375401"/>
              <a:ext cx="193673" cy="193673"/>
            </a:xfrm>
            <a:custGeom>
              <a:avLst/>
              <a:gdLst>
                <a:gd name="connsiteX0" fmla="*/ 96837 w 193673"/>
                <a:gd name="connsiteY0" fmla="*/ 0 h 193673"/>
                <a:gd name="connsiteX1" fmla="*/ 0 w 193673"/>
                <a:gd name="connsiteY1" fmla="*/ 96837 h 193673"/>
                <a:gd name="connsiteX2" fmla="*/ 96837 w 193673"/>
                <a:gd name="connsiteY2" fmla="*/ 193673 h 193673"/>
                <a:gd name="connsiteX3" fmla="*/ 193673 w 193673"/>
                <a:gd name="connsiteY3" fmla="*/ 96837 h 193673"/>
                <a:gd name="connsiteX4" fmla="*/ 96837 w 193673"/>
                <a:gd name="connsiteY4" fmla="*/ 0 h 193673"/>
                <a:gd name="connsiteX5" fmla="*/ 61104 w 193673"/>
                <a:gd name="connsiteY5" fmla="*/ 125324 h 193673"/>
                <a:gd name="connsiteX6" fmla="*/ 32617 w 193673"/>
                <a:gd name="connsiteY6" fmla="*/ 96831 h 193673"/>
                <a:gd name="connsiteX7" fmla="*/ 61104 w 193673"/>
                <a:gd name="connsiteY7" fmla="*/ 68349 h 193673"/>
                <a:gd name="connsiteX8" fmla="*/ 89591 w 193673"/>
                <a:gd name="connsiteY8" fmla="*/ 96831 h 193673"/>
                <a:gd name="connsiteX9" fmla="*/ 61104 w 193673"/>
                <a:gd name="connsiteY9" fmla="*/ 125324 h 193673"/>
                <a:gd name="connsiteX10" fmla="*/ 132569 w 193673"/>
                <a:gd name="connsiteY10" fmla="*/ 125324 h 193673"/>
                <a:gd name="connsiteX11" fmla="*/ 104088 w 193673"/>
                <a:gd name="connsiteY11" fmla="*/ 96831 h 193673"/>
                <a:gd name="connsiteX12" fmla="*/ 132569 w 193673"/>
                <a:gd name="connsiteY12" fmla="*/ 68349 h 193673"/>
                <a:gd name="connsiteX13" fmla="*/ 161051 w 193673"/>
                <a:gd name="connsiteY13" fmla="*/ 96831 h 193673"/>
                <a:gd name="connsiteX14" fmla="*/ 132569 w 193673"/>
                <a:gd name="connsiteY14" fmla="*/ 125324 h 19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3673" h="193673">
                  <a:moveTo>
                    <a:pt x="96837" y="0"/>
                  </a:moveTo>
                  <a:cubicBezTo>
                    <a:pt x="43354" y="0"/>
                    <a:pt x="0" y="43349"/>
                    <a:pt x="0" y="96837"/>
                  </a:cubicBezTo>
                  <a:cubicBezTo>
                    <a:pt x="0" y="150330"/>
                    <a:pt x="43354" y="193673"/>
                    <a:pt x="96837" y="193673"/>
                  </a:cubicBezTo>
                  <a:cubicBezTo>
                    <a:pt x="150319" y="193673"/>
                    <a:pt x="193673" y="150330"/>
                    <a:pt x="193673" y="96837"/>
                  </a:cubicBezTo>
                  <a:cubicBezTo>
                    <a:pt x="193673" y="43349"/>
                    <a:pt x="150319" y="0"/>
                    <a:pt x="96837" y="0"/>
                  </a:cubicBezTo>
                  <a:close/>
                  <a:moveTo>
                    <a:pt x="61104" y="125324"/>
                  </a:moveTo>
                  <a:cubicBezTo>
                    <a:pt x="45371" y="125324"/>
                    <a:pt x="32617" y="112558"/>
                    <a:pt x="32617" y="96831"/>
                  </a:cubicBezTo>
                  <a:cubicBezTo>
                    <a:pt x="32617" y="81098"/>
                    <a:pt x="45371" y="68349"/>
                    <a:pt x="61104" y="68349"/>
                  </a:cubicBezTo>
                  <a:cubicBezTo>
                    <a:pt x="76831" y="68349"/>
                    <a:pt x="89591" y="81098"/>
                    <a:pt x="89591" y="96831"/>
                  </a:cubicBezTo>
                  <a:cubicBezTo>
                    <a:pt x="89591" y="112558"/>
                    <a:pt x="76831" y="125324"/>
                    <a:pt x="61104" y="125324"/>
                  </a:cubicBezTo>
                  <a:close/>
                  <a:moveTo>
                    <a:pt x="132569" y="125324"/>
                  </a:moveTo>
                  <a:cubicBezTo>
                    <a:pt x="116836" y="125324"/>
                    <a:pt x="104088" y="112558"/>
                    <a:pt x="104088" y="96831"/>
                  </a:cubicBezTo>
                  <a:cubicBezTo>
                    <a:pt x="104088" y="81098"/>
                    <a:pt x="116836" y="68349"/>
                    <a:pt x="132569" y="68349"/>
                  </a:cubicBezTo>
                  <a:cubicBezTo>
                    <a:pt x="148302" y="68349"/>
                    <a:pt x="161051" y="81098"/>
                    <a:pt x="161051" y="96831"/>
                  </a:cubicBezTo>
                  <a:cubicBezTo>
                    <a:pt x="161051" y="112558"/>
                    <a:pt x="148302" y="125324"/>
                    <a:pt x="132569" y="125324"/>
                  </a:cubicBezTo>
                  <a:close/>
                </a:path>
              </a:pathLst>
            </a:custGeom>
            <a:grpFill/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r-FR"/>
            </a:p>
          </p:txBody>
        </p:sp>
      </p:grpSp>
      <p:grpSp>
        <p:nvGrpSpPr>
          <p:cNvPr id="24" name="Graphique 9">
            <a:extLst>
              <a:ext uri="{FF2B5EF4-FFF2-40B4-BE49-F238E27FC236}">
                <a16:creationId xmlns:a16="http://schemas.microsoft.com/office/drawing/2014/main" id="{23536F57-EC62-42E4-A6A4-23561A434EBD}"/>
              </a:ext>
            </a:extLst>
          </p:cNvPr>
          <p:cNvGrpSpPr/>
          <p:nvPr/>
        </p:nvGrpSpPr>
        <p:grpSpPr>
          <a:xfrm>
            <a:off x="4916203" y="6364958"/>
            <a:ext cx="193674" cy="193674"/>
            <a:chOff x="11700641" y="6375400"/>
            <a:chExt cx="193674" cy="193674"/>
          </a:xfrm>
          <a:solidFill>
            <a:schemeClr val="accent1"/>
          </a:solidFill>
        </p:grpSpPr>
        <p:grpSp>
          <p:nvGrpSpPr>
            <p:cNvPr id="25" name="Graphique 9">
              <a:extLst>
                <a:ext uri="{FF2B5EF4-FFF2-40B4-BE49-F238E27FC236}">
                  <a16:creationId xmlns:a16="http://schemas.microsoft.com/office/drawing/2014/main" id="{23536F57-EC62-42E4-A6A4-23561A434EBD}"/>
                </a:ext>
              </a:extLst>
            </p:cNvPr>
            <p:cNvGrpSpPr/>
            <p:nvPr/>
          </p:nvGrpSpPr>
          <p:grpSpPr>
            <a:xfrm>
              <a:off x="11717377" y="6375400"/>
              <a:ext cx="160058" cy="193533"/>
              <a:chOff x="11717377" y="6375400"/>
              <a:chExt cx="160058" cy="193533"/>
            </a:xfrm>
            <a:grpFill/>
          </p:grpSpPr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3B5AE801-BA57-494F-AE9A-A5FDC1460DFB}"/>
                  </a:ext>
                </a:extLst>
              </p:cNvPr>
              <p:cNvSpPr/>
              <p:nvPr/>
            </p:nvSpPr>
            <p:spPr>
              <a:xfrm>
                <a:off x="11717377" y="6457479"/>
                <a:ext cx="160058" cy="111454"/>
              </a:xfrm>
              <a:custGeom>
                <a:avLst/>
                <a:gdLst>
                  <a:gd name="connsiteX0" fmla="*/ 157250 w 160058"/>
                  <a:gd name="connsiteY0" fmla="*/ 17926 h 111454"/>
                  <a:gd name="connsiteX1" fmla="*/ 151040 w 160058"/>
                  <a:gd name="connsiteY1" fmla="*/ 7235 h 111454"/>
                  <a:gd name="connsiteX2" fmla="*/ 139968 w 160058"/>
                  <a:gd name="connsiteY2" fmla="*/ 2159 h 111454"/>
                  <a:gd name="connsiteX3" fmla="*/ 80029 w 160058"/>
                  <a:gd name="connsiteY3" fmla="*/ 0 h 111454"/>
                  <a:gd name="connsiteX4" fmla="*/ 20197 w 160058"/>
                  <a:gd name="connsiteY4" fmla="*/ 2159 h 111454"/>
                  <a:gd name="connsiteX5" fmla="*/ 9073 w 160058"/>
                  <a:gd name="connsiteY5" fmla="*/ 7235 h 111454"/>
                  <a:gd name="connsiteX6" fmla="*/ 2808 w 160058"/>
                  <a:gd name="connsiteY6" fmla="*/ 17926 h 111454"/>
                  <a:gd name="connsiteX7" fmla="*/ 0 w 160058"/>
                  <a:gd name="connsiteY7" fmla="*/ 55727 h 111454"/>
                  <a:gd name="connsiteX8" fmla="*/ 2808 w 160058"/>
                  <a:gd name="connsiteY8" fmla="*/ 93528 h 111454"/>
                  <a:gd name="connsiteX9" fmla="*/ 9019 w 160058"/>
                  <a:gd name="connsiteY9" fmla="*/ 104218 h 111454"/>
                  <a:gd name="connsiteX10" fmla="*/ 20089 w 160058"/>
                  <a:gd name="connsiteY10" fmla="*/ 109186 h 111454"/>
                  <a:gd name="connsiteX11" fmla="*/ 80030 w 160058"/>
                  <a:gd name="connsiteY11" fmla="*/ 111454 h 111454"/>
                  <a:gd name="connsiteX12" fmla="*/ 139968 w 160058"/>
                  <a:gd name="connsiteY12" fmla="*/ 109186 h 111454"/>
                  <a:gd name="connsiteX13" fmla="*/ 150985 w 160058"/>
                  <a:gd name="connsiteY13" fmla="*/ 104218 h 111454"/>
                  <a:gd name="connsiteX14" fmla="*/ 157249 w 160058"/>
                  <a:gd name="connsiteY14" fmla="*/ 93528 h 111454"/>
                  <a:gd name="connsiteX15" fmla="*/ 160058 w 160058"/>
                  <a:gd name="connsiteY15" fmla="*/ 55727 h 111454"/>
                  <a:gd name="connsiteX16" fmla="*/ 157250 w 160058"/>
                  <a:gd name="connsiteY16" fmla="*/ 17926 h 111454"/>
                  <a:gd name="connsiteX17" fmla="*/ 45687 w 160058"/>
                  <a:gd name="connsiteY17" fmla="*/ 28836 h 111454"/>
                  <a:gd name="connsiteX18" fmla="*/ 34132 w 160058"/>
                  <a:gd name="connsiteY18" fmla="*/ 28836 h 111454"/>
                  <a:gd name="connsiteX19" fmla="*/ 34132 w 160058"/>
                  <a:gd name="connsiteY19" fmla="*/ 90286 h 111454"/>
                  <a:gd name="connsiteX20" fmla="*/ 23332 w 160058"/>
                  <a:gd name="connsiteY20" fmla="*/ 90286 h 111454"/>
                  <a:gd name="connsiteX21" fmla="*/ 23332 w 160058"/>
                  <a:gd name="connsiteY21" fmla="*/ 28836 h 111454"/>
                  <a:gd name="connsiteX22" fmla="*/ 11992 w 160058"/>
                  <a:gd name="connsiteY22" fmla="*/ 28836 h 111454"/>
                  <a:gd name="connsiteX23" fmla="*/ 11992 w 160058"/>
                  <a:gd name="connsiteY23" fmla="*/ 18685 h 111454"/>
                  <a:gd name="connsiteX24" fmla="*/ 45688 w 160058"/>
                  <a:gd name="connsiteY24" fmla="*/ 18685 h 111454"/>
                  <a:gd name="connsiteX25" fmla="*/ 45688 w 160058"/>
                  <a:gd name="connsiteY25" fmla="*/ 28836 h 111454"/>
                  <a:gd name="connsiteX26" fmla="*/ 74846 w 160058"/>
                  <a:gd name="connsiteY26" fmla="*/ 90286 h 111454"/>
                  <a:gd name="connsiteX27" fmla="*/ 65234 w 160058"/>
                  <a:gd name="connsiteY27" fmla="*/ 90286 h 111454"/>
                  <a:gd name="connsiteX28" fmla="*/ 65234 w 160058"/>
                  <a:gd name="connsiteY28" fmla="*/ 84453 h 111454"/>
                  <a:gd name="connsiteX29" fmla="*/ 54217 w 160058"/>
                  <a:gd name="connsiteY29" fmla="*/ 91042 h 111454"/>
                  <a:gd name="connsiteX30" fmla="*/ 47955 w 160058"/>
                  <a:gd name="connsiteY30" fmla="*/ 87046 h 111454"/>
                  <a:gd name="connsiteX31" fmla="*/ 47090 w 160058"/>
                  <a:gd name="connsiteY31" fmla="*/ 79161 h 111454"/>
                  <a:gd name="connsiteX32" fmla="*/ 47090 w 160058"/>
                  <a:gd name="connsiteY32" fmla="*/ 36935 h 111454"/>
                  <a:gd name="connsiteX33" fmla="*/ 56702 w 160058"/>
                  <a:gd name="connsiteY33" fmla="*/ 36935 h 111454"/>
                  <a:gd name="connsiteX34" fmla="*/ 56702 w 160058"/>
                  <a:gd name="connsiteY34" fmla="*/ 76246 h 111454"/>
                  <a:gd name="connsiteX35" fmla="*/ 56811 w 160058"/>
                  <a:gd name="connsiteY35" fmla="*/ 80026 h 111454"/>
                  <a:gd name="connsiteX36" fmla="*/ 59079 w 160058"/>
                  <a:gd name="connsiteY36" fmla="*/ 82294 h 111454"/>
                  <a:gd name="connsiteX37" fmla="*/ 65235 w 160058"/>
                  <a:gd name="connsiteY37" fmla="*/ 77758 h 111454"/>
                  <a:gd name="connsiteX38" fmla="*/ 65235 w 160058"/>
                  <a:gd name="connsiteY38" fmla="*/ 36935 h 111454"/>
                  <a:gd name="connsiteX39" fmla="*/ 74847 w 160058"/>
                  <a:gd name="connsiteY39" fmla="*/ 36935 h 111454"/>
                  <a:gd name="connsiteX40" fmla="*/ 74847 w 160058"/>
                  <a:gd name="connsiteY40" fmla="*/ 90286 h 111454"/>
                  <a:gd name="connsiteX41" fmla="*/ 111566 w 160058"/>
                  <a:gd name="connsiteY41" fmla="*/ 74302 h 111454"/>
                  <a:gd name="connsiteX42" fmla="*/ 110598 w 160058"/>
                  <a:gd name="connsiteY42" fmla="*/ 85104 h 111454"/>
                  <a:gd name="connsiteX43" fmla="*/ 102929 w 160058"/>
                  <a:gd name="connsiteY43" fmla="*/ 91042 h 111454"/>
                  <a:gd name="connsiteX44" fmla="*/ 92884 w 160058"/>
                  <a:gd name="connsiteY44" fmla="*/ 85104 h 111454"/>
                  <a:gd name="connsiteX45" fmla="*/ 92884 w 160058"/>
                  <a:gd name="connsiteY45" fmla="*/ 90287 h 111454"/>
                  <a:gd name="connsiteX46" fmla="*/ 83273 w 160058"/>
                  <a:gd name="connsiteY46" fmla="*/ 90287 h 111454"/>
                  <a:gd name="connsiteX47" fmla="*/ 83273 w 160058"/>
                  <a:gd name="connsiteY47" fmla="*/ 18685 h 111454"/>
                  <a:gd name="connsiteX48" fmla="*/ 92884 w 160058"/>
                  <a:gd name="connsiteY48" fmla="*/ 18685 h 111454"/>
                  <a:gd name="connsiteX49" fmla="*/ 92884 w 160058"/>
                  <a:gd name="connsiteY49" fmla="*/ 42120 h 111454"/>
                  <a:gd name="connsiteX50" fmla="*/ 102929 w 160058"/>
                  <a:gd name="connsiteY50" fmla="*/ 36290 h 111454"/>
                  <a:gd name="connsiteX51" fmla="*/ 110598 w 160058"/>
                  <a:gd name="connsiteY51" fmla="*/ 42338 h 111454"/>
                  <a:gd name="connsiteX52" fmla="*/ 111566 w 160058"/>
                  <a:gd name="connsiteY52" fmla="*/ 53029 h 111454"/>
                  <a:gd name="connsiteX53" fmla="*/ 111566 w 160058"/>
                  <a:gd name="connsiteY53" fmla="*/ 74302 h 111454"/>
                  <a:gd name="connsiteX54" fmla="*/ 148070 w 160058"/>
                  <a:gd name="connsiteY54" fmla="*/ 65447 h 111454"/>
                  <a:gd name="connsiteX55" fmla="*/ 128739 w 160058"/>
                  <a:gd name="connsiteY55" fmla="*/ 65447 h 111454"/>
                  <a:gd name="connsiteX56" fmla="*/ 128739 w 160058"/>
                  <a:gd name="connsiteY56" fmla="*/ 74843 h 111454"/>
                  <a:gd name="connsiteX57" fmla="*/ 133706 w 160058"/>
                  <a:gd name="connsiteY57" fmla="*/ 82294 h 111454"/>
                  <a:gd name="connsiteX58" fmla="*/ 138026 w 160058"/>
                  <a:gd name="connsiteY58" fmla="*/ 78405 h 111454"/>
                  <a:gd name="connsiteX59" fmla="*/ 138242 w 160058"/>
                  <a:gd name="connsiteY59" fmla="*/ 71819 h 111454"/>
                  <a:gd name="connsiteX60" fmla="*/ 148069 w 160058"/>
                  <a:gd name="connsiteY60" fmla="*/ 71819 h 111454"/>
                  <a:gd name="connsiteX61" fmla="*/ 148069 w 160058"/>
                  <a:gd name="connsiteY61" fmla="*/ 73222 h 111454"/>
                  <a:gd name="connsiteX62" fmla="*/ 147853 w 160058"/>
                  <a:gd name="connsiteY62" fmla="*/ 79487 h 111454"/>
                  <a:gd name="connsiteX63" fmla="*/ 145585 w 160058"/>
                  <a:gd name="connsiteY63" fmla="*/ 85318 h 111454"/>
                  <a:gd name="connsiteX64" fmla="*/ 133919 w 160058"/>
                  <a:gd name="connsiteY64" fmla="*/ 91042 h 111454"/>
                  <a:gd name="connsiteX65" fmla="*/ 122256 w 160058"/>
                  <a:gd name="connsiteY65" fmla="*/ 85535 h 111454"/>
                  <a:gd name="connsiteX66" fmla="*/ 119126 w 160058"/>
                  <a:gd name="connsiteY66" fmla="*/ 73007 h 111454"/>
                  <a:gd name="connsiteX67" fmla="*/ 119126 w 160058"/>
                  <a:gd name="connsiteY67" fmla="*/ 54322 h 111454"/>
                  <a:gd name="connsiteX68" fmla="*/ 122147 w 160058"/>
                  <a:gd name="connsiteY68" fmla="*/ 41794 h 111454"/>
                  <a:gd name="connsiteX69" fmla="*/ 133706 w 160058"/>
                  <a:gd name="connsiteY69" fmla="*/ 36287 h 111454"/>
                  <a:gd name="connsiteX70" fmla="*/ 145153 w 160058"/>
                  <a:gd name="connsiteY70" fmla="*/ 41794 h 111454"/>
                  <a:gd name="connsiteX71" fmla="*/ 148070 w 160058"/>
                  <a:gd name="connsiteY71" fmla="*/ 54322 h 111454"/>
                  <a:gd name="connsiteX72" fmla="*/ 148070 w 160058"/>
                  <a:gd name="connsiteY72" fmla="*/ 65447 h 111454"/>
                  <a:gd name="connsiteX73" fmla="*/ 148070 w 160058"/>
                  <a:gd name="connsiteY73" fmla="*/ 65447 h 11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60058" h="111454">
                    <a:moveTo>
                      <a:pt x="157250" y="17926"/>
                    </a:moveTo>
                    <a:cubicBezTo>
                      <a:pt x="156315" y="13677"/>
                      <a:pt x="154243" y="10114"/>
                      <a:pt x="151040" y="7235"/>
                    </a:cubicBezTo>
                    <a:cubicBezTo>
                      <a:pt x="147835" y="4356"/>
                      <a:pt x="144146" y="2663"/>
                      <a:pt x="139968" y="2159"/>
                    </a:cubicBezTo>
                    <a:cubicBezTo>
                      <a:pt x="126721" y="719"/>
                      <a:pt x="106742" y="0"/>
                      <a:pt x="80029" y="0"/>
                    </a:cubicBezTo>
                    <a:cubicBezTo>
                      <a:pt x="53316" y="0"/>
                      <a:pt x="33373" y="720"/>
                      <a:pt x="20197" y="2159"/>
                    </a:cubicBezTo>
                    <a:cubicBezTo>
                      <a:pt x="15950" y="2663"/>
                      <a:pt x="12242" y="4356"/>
                      <a:pt x="9073" y="7235"/>
                    </a:cubicBezTo>
                    <a:cubicBezTo>
                      <a:pt x="5904" y="10115"/>
                      <a:pt x="3816" y="13679"/>
                      <a:pt x="2808" y="17926"/>
                    </a:cubicBezTo>
                    <a:cubicBezTo>
                      <a:pt x="936" y="26280"/>
                      <a:pt x="0" y="38879"/>
                      <a:pt x="0" y="55727"/>
                    </a:cubicBezTo>
                    <a:cubicBezTo>
                      <a:pt x="0" y="72862"/>
                      <a:pt x="936" y="85463"/>
                      <a:pt x="2808" y="93528"/>
                    </a:cubicBezTo>
                    <a:cubicBezTo>
                      <a:pt x="3745" y="97774"/>
                      <a:pt x="5816" y="101340"/>
                      <a:pt x="9019" y="104218"/>
                    </a:cubicBezTo>
                    <a:cubicBezTo>
                      <a:pt x="12223" y="107098"/>
                      <a:pt x="15913" y="108754"/>
                      <a:pt x="20089" y="109186"/>
                    </a:cubicBezTo>
                    <a:cubicBezTo>
                      <a:pt x="33338" y="110698"/>
                      <a:pt x="53319" y="111454"/>
                      <a:pt x="80030" y="111454"/>
                    </a:cubicBezTo>
                    <a:cubicBezTo>
                      <a:pt x="106739" y="111454"/>
                      <a:pt x="126723" y="110698"/>
                      <a:pt x="139968" y="109186"/>
                    </a:cubicBezTo>
                    <a:cubicBezTo>
                      <a:pt x="144145" y="108754"/>
                      <a:pt x="147816" y="107098"/>
                      <a:pt x="150985" y="104218"/>
                    </a:cubicBezTo>
                    <a:cubicBezTo>
                      <a:pt x="154154" y="101340"/>
                      <a:pt x="156242" y="97774"/>
                      <a:pt x="157249" y="93528"/>
                    </a:cubicBezTo>
                    <a:cubicBezTo>
                      <a:pt x="159121" y="85174"/>
                      <a:pt x="160058" y="72575"/>
                      <a:pt x="160058" y="55727"/>
                    </a:cubicBezTo>
                    <a:cubicBezTo>
                      <a:pt x="160058" y="38591"/>
                      <a:pt x="159121" y="25991"/>
                      <a:pt x="157250" y="17926"/>
                    </a:cubicBezTo>
                    <a:close/>
                    <a:moveTo>
                      <a:pt x="45687" y="28836"/>
                    </a:moveTo>
                    <a:lnTo>
                      <a:pt x="34132" y="28836"/>
                    </a:lnTo>
                    <a:lnTo>
                      <a:pt x="34132" y="90286"/>
                    </a:lnTo>
                    <a:lnTo>
                      <a:pt x="23332" y="90286"/>
                    </a:lnTo>
                    <a:lnTo>
                      <a:pt x="23332" y="28836"/>
                    </a:lnTo>
                    <a:lnTo>
                      <a:pt x="11992" y="28836"/>
                    </a:lnTo>
                    <a:lnTo>
                      <a:pt x="11992" y="18685"/>
                    </a:lnTo>
                    <a:lnTo>
                      <a:pt x="45688" y="18685"/>
                    </a:lnTo>
                    <a:lnTo>
                      <a:pt x="45688" y="28836"/>
                    </a:lnTo>
                    <a:close/>
                    <a:moveTo>
                      <a:pt x="74846" y="90286"/>
                    </a:moveTo>
                    <a:lnTo>
                      <a:pt x="65234" y="90286"/>
                    </a:lnTo>
                    <a:lnTo>
                      <a:pt x="65234" y="84453"/>
                    </a:lnTo>
                    <a:cubicBezTo>
                      <a:pt x="61347" y="88846"/>
                      <a:pt x="57673" y="91042"/>
                      <a:pt x="54217" y="91042"/>
                    </a:cubicBezTo>
                    <a:cubicBezTo>
                      <a:pt x="50906" y="91042"/>
                      <a:pt x="48818" y="89709"/>
                      <a:pt x="47955" y="87046"/>
                    </a:cubicBezTo>
                    <a:cubicBezTo>
                      <a:pt x="47379" y="85318"/>
                      <a:pt x="47090" y="82689"/>
                      <a:pt x="47090" y="79161"/>
                    </a:cubicBezTo>
                    <a:lnTo>
                      <a:pt x="47090" y="36935"/>
                    </a:lnTo>
                    <a:lnTo>
                      <a:pt x="56702" y="36935"/>
                    </a:lnTo>
                    <a:lnTo>
                      <a:pt x="56702" y="76246"/>
                    </a:lnTo>
                    <a:cubicBezTo>
                      <a:pt x="56702" y="78549"/>
                      <a:pt x="56738" y="79810"/>
                      <a:pt x="56811" y="80026"/>
                    </a:cubicBezTo>
                    <a:cubicBezTo>
                      <a:pt x="57027" y="81538"/>
                      <a:pt x="57782" y="82294"/>
                      <a:pt x="59079" y="82294"/>
                    </a:cubicBezTo>
                    <a:cubicBezTo>
                      <a:pt x="61022" y="82294"/>
                      <a:pt x="63076" y="80782"/>
                      <a:pt x="65235" y="77758"/>
                    </a:cubicBezTo>
                    <a:lnTo>
                      <a:pt x="65235" y="36935"/>
                    </a:lnTo>
                    <a:lnTo>
                      <a:pt x="74847" y="36935"/>
                    </a:lnTo>
                    <a:lnTo>
                      <a:pt x="74847" y="90286"/>
                    </a:lnTo>
                    <a:close/>
                    <a:moveTo>
                      <a:pt x="111566" y="74302"/>
                    </a:moveTo>
                    <a:cubicBezTo>
                      <a:pt x="111566" y="79557"/>
                      <a:pt x="111243" y="83160"/>
                      <a:pt x="110598" y="85104"/>
                    </a:cubicBezTo>
                    <a:cubicBezTo>
                      <a:pt x="109371" y="89062"/>
                      <a:pt x="106817" y="91042"/>
                      <a:pt x="102929" y="91042"/>
                    </a:cubicBezTo>
                    <a:cubicBezTo>
                      <a:pt x="99473" y="91042"/>
                      <a:pt x="96125" y="89062"/>
                      <a:pt x="92884" y="85104"/>
                    </a:cubicBezTo>
                    <a:lnTo>
                      <a:pt x="92884" y="90287"/>
                    </a:lnTo>
                    <a:lnTo>
                      <a:pt x="83273" y="90287"/>
                    </a:lnTo>
                    <a:lnTo>
                      <a:pt x="83273" y="18685"/>
                    </a:lnTo>
                    <a:lnTo>
                      <a:pt x="92884" y="18685"/>
                    </a:lnTo>
                    <a:lnTo>
                      <a:pt x="92884" y="42120"/>
                    </a:lnTo>
                    <a:cubicBezTo>
                      <a:pt x="95981" y="38234"/>
                      <a:pt x="99328" y="36290"/>
                      <a:pt x="102929" y="36290"/>
                    </a:cubicBezTo>
                    <a:cubicBezTo>
                      <a:pt x="106817" y="36290"/>
                      <a:pt x="109371" y="38307"/>
                      <a:pt x="110598" y="42338"/>
                    </a:cubicBezTo>
                    <a:cubicBezTo>
                      <a:pt x="111242" y="44210"/>
                      <a:pt x="111566" y="47773"/>
                      <a:pt x="111566" y="53029"/>
                    </a:cubicBezTo>
                    <a:lnTo>
                      <a:pt x="111566" y="74302"/>
                    </a:lnTo>
                    <a:close/>
                    <a:moveTo>
                      <a:pt x="148070" y="65447"/>
                    </a:moveTo>
                    <a:lnTo>
                      <a:pt x="128739" y="65447"/>
                    </a:lnTo>
                    <a:lnTo>
                      <a:pt x="128739" y="74843"/>
                    </a:lnTo>
                    <a:cubicBezTo>
                      <a:pt x="128739" y="79811"/>
                      <a:pt x="130393" y="82294"/>
                      <a:pt x="133706" y="82294"/>
                    </a:cubicBezTo>
                    <a:cubicBezTo>
                      <a:pt x="136081" y="82294"/>
                      <a:pt x="137522" y="80999"/>
                      <a:pt x="138026" y="78405"/>
                    </a:cubicBezTo>
                    <a:cubicBezTo>
                      <a:pt x="138168" y="77686"/>
                      <a:pt x="138242" y="75490"/>
                      <a:pt x="138242" y="71819"/>
                    </a:cubicBezTo>
                    <a:lnTo>
                      <a:pt x="148069" y="71819"/>
                    </a:lnTo>
                    <a:lnTo>
                      <a:pt x="148069" y="73222"/>
                    </a:lnTo>
                    <a:cubicBezTo>
                      <a:pt x="148069" y="76751"/>
                      <a:pt x="147996" y="78838"/>
                      <a:pt x="147853" y="79487"/>
                    </a:cubicBezTo>
                    <a:cubicBezTo>
                      <a:pt x="147639" y="81429"/>
                      <a:pt x="146885" y="83373"/>
                      <a:pt x="145585" y="85318"/>
                    </a:cubicBezTo>
                    <a:cubicBezTo>
                      <a:pt x="142993" y="89134"/>
                      <a:pt x="139102" y="91042"/>
                      <a:pt x="133919" y="91042"/>
                    </a:cubicBezTo>
                    <a:cubicBezTo>
                      <a:pt x="128954" y="91042"/>
                      <a:pt x="125065" y="89205"/>
                      <a:pt x="122256" y="85535"/>
                    </a:cubicBezTo>
                    <a:cubicBezTo>
                      <a:pt x="120169" y="82871"/>
                      <a:pt x="119126" y="78695"/>
                      <a:pt x="119126" y="73007"/>
                    </a:cubicBezTo>
                    <a:lnTo>
                      <a:pt x="119126" y="54322"/>
                    </a:lnTo>
                    <a:cubicBezTo>
                      <a:pt x="119126" y="48634"/>
                      <a:pt x="120133" y="44458"/>
                      <a:pt x="122147" y="41794"/>
                    </a:cubicBezTo>
                    <a:cubicBezTo>
                      <a:pt x="124956" y="38123"/>
                      <a:pt x="128808" y="36287"/>
                      <a:pt x="133706" y="36287"/>
                    </a:cubicBezTo>
                    <a:cubicBezTo>
                      <a:pt x="138531" y="36287"/>
                      <a:pt x="142349" y="38123"/>
                      <a:pt x="145153" y="41794"/>
                    </a:cubicBezTo>
                    <a:cubicBezTo>
                      <a:pt x="147100" y="44458"/>
                      <a:pt x="148070" y="48634"/>
                      <a:pt x="148070" y="54322"/>
                    </a:cubicBezTo>
                    <a:lnTo>
                      <a:pt x="148070" y="65447"/>
                    </a:lnTo>
                    <a:lnTo>
                      <a:pt x="148070" y="65447"/>
                    </a:ln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C17E9F6C-0389-4F69-87E8-1A7559C1F500}"/>
                  </a:ext>
                </a:extLst>
              </p:cNvPr>
              <p:cNvSpPr/>
              <p:nvPr/>
            </p:nvSpPr>
            <p:spPr>
              <a:xfrm>
                <a:off x="11810258" y="6502514"/>
                <a:ext cx="9073" cy="37258"/>
              </a:xfrm>
              <a:custGeom>
                <a:avLst/>
                <a:gdLst>
                  <a:gd name="connsiteX0" fmla="*/ 4860 w 9073"/>
                  <a:gd name="connsiteY0" fmla="*/ 0 h 37258"/>
                  <a:gd name="connsiteX1" fmla="*/ 0 w 9073"/>
                  <a:gd name="connsiteY1" fmla="*/ 2377 h 37258"/>
                  <a:gd name="connsiteX2" fmla="*/ 0 w 9073"/>
                  <a:gd name="connsiteY2" fmla="*/ 34883 h 37258"/>
                  <a:gd name="connsiteX3" fmla="*/ 4860 w 9073"/>
                  <a:gd name="connsiteY3" fmla="*/ 37258 h 37258"/>
                  <a:gd name="connsiteX4" fmla="*/ 9074 w 9073"/>
                  <a:gd name="connsiteY4" fmla="*/ 30022 h 37258"/>
                  <a:gd name="connsiteX5" fmla="*/ 9074 w 9073"/>
                  <a:gd name="connsiteY5" fmla="*/ 7236 h 37258"/>
                  <a:gd name="connsiteX6" fmla="*/ 4860 w 9073"/>
                  <a:gd name="connsiteY6" fmla="*/ 0 h 37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73" h="37258">
                    <a:moveTo>
                      <a:pt x="4860" y="0"/>
                    </a:moveTo>
                    <a:cubicBezTo>
                      <a:pt x="3203" y="0"/>
                      <a:pt x="1585" y="795"/>
                      <a:pt x="0" y="2377"/>
                    </a:cubicBezTo>
                    <a:lnTo>
                      <a:pt x="0" y="34883"/>
                    </a:lnTo>
                    <a:cubicBezTo>
                      <a:pt x="1584" y="36466"/>
                      <a:pt x="3203" y="37258"/>
                      <a:pt x="4860" y="37258"/>
                    </a:cubicBezTo>
                    <a:cubicBezTo>
                      <a:pt x="7666" y="37258"/>
                      <a:pt x="9074" y="34848"/>
                      <a:pt x="9074" y="30022"/>
                    </a:cubicBezTo>
                    <a:lnTo>
                      <a:pt x="9074" y="7236"/>
                    </a:lnTo>
                    <a:cubicBezTo>
                      <a:pt x="9073" y="2411"/>
                      <a:pt x="7669" y="0"/>
                      <a:pt x="4860" y="0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E10E328D-2CB6-4D7A-A1B0-8BC484E29D4A}"/>
                  </a:ext>
                </a:extLst>
              </p:cNvPr>
              <p:cNvSpPr/>
              <p:nvPr/>
            </p:nvSpPr>
            <p:spPr>
              <a:xfrm>
                <a:off x="11846116" y="6502514"/>
                <a:ext cx="9718" cy="12310"/>
              </a:xfrm>
              <a:custGeom>
                <a:avLst/>
                <a:gdLst>
                  <a:gd name="connsiteX0" fmla="*/ 4860 w 9718"/>
                  <a:gd name="connsiteY0" fmla="*/ 0 h 12310"/>
                  <a:gd name="connsiteX1" fmla="*/ 0 w 9718"/>
                  <a:gd name="connsiteY1" fmla="*/ 7342 h 12310"/>
                  <a:gd name="connsiteX2" fmla="*/ 0 w 9718"/>
                  <a:gd name="connsiteY2" fmla="*/ 12310 h 12310"/>
                  <a:gd name="connsiteX3" fmla="*/ 9719 w 9718"/>
                  <a:gd name="connsiteY3" fmla="*/ 12310 h 12310"/>
                  <a:gd name="connsiteX4" fmla="*/ 9719 w 9718"/>
                  <a:gd name="connsiteY4" fmla="*/ 7342 h 12310"/>
                  <a:gd name="connsiteX5" fmla="*/ 4860 w 9718"/>
                  <a:gd name="connsiteY5" fmla="*/ 0 h 1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8" h="12310">
                    <a:moveTo>
                      <a:pt x="4860" y="0"/>
                    </a:moveTo>
                    <a:cubicBezTo>
                      <a:pt x="1620" y="0"/>
                      <a:pt x="0" y="2449"/>
                      <a:pt x="0" y="7342"/>
                    </a:cubicBezTo>
                    <a:lnTo>
                      <a:pt x="0" y="12310"/>
                    </a:lnTo>
                    <a:lnTo>
                      <a:pt x="9719" y="12310"/>
                    </a:lnTo>
                    <a:lnTo>
                      <a:pt x="9719" y="7342"/>
                    </a:lnTo>
                    <a:cubicBezTo>
                      <a:pt x="9719" y="2447"/>
                      <a:pt x="8098" y="0"/>
                      <a:pt x="4860" y="0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5DCD05D9-95BE-4743-8821-9BB14D53FF48}"/>
                  </a:ext>
                </a:extLst>
              </p:cNvPr>
              <p:cNvSpPr/>
              <p:nvPr/>
            </p:nvSpPr>
            <p:spPr>
              <a:xfrm>
                <a:off x="11743195" y="6375400"/>
                <a:ext cx="37473" cy="72359"/>
              </a:xfrm>
              <a:custGeom>
                <a:avLst/>
                <a:gdLst>
                  <a:gd name="connsiteX0" fmla="*/ 13609 w 37473"/>
                  <a:gd name="connsiteY0" fmla="*/ 43091 h 72359"/>
                  <a:gd name="connsiteX1" fmla="*/ 13609 w 37473"/>
                  <a:gd name="connsiteY1" fmla="*/ 72360 h 72359"/>
                  <a:gd name="connsiteX2" fmla="*/ 24408 w 37473"/>
                  <a:gd name="connsiteY2" fmla="*/ 72360 h 72359"/>
                  <a:gd name="connsiteX3" fmla="*/ 24408 w 37473"/>
                  <a:gd name="connsiteY3" fmla="*/ 43091 h 72359"/>
                  <a:gd name="connsiteX4" fmla="*/ 37474 w 37473"/>
                  <a:gd name="connsiteY4" fmla="*/ 0 h 72359"/>
                  <a:gd name="connsiteX5" fmla="*/ 26458 w 37473"/>
                  <a:gd name="connsiteY5" fmla="*/ 0 h 72359"/>
                  <a:gd name="connsiteX6" fmla="*/ 19116 w 37473"/>
                  <a:gd name="connsiteY6" fmla="*/ 28404 h 72359"/>
                  <a:gd name="connsiteX7" fmla="*/ 11447 w 37473"/>
                  <a:gd name="connsiteY7" fmla="*/ 0 h 72359"/>
                  <a:gd name="connsiteX8" fmla="*/ 0 w 37473"/>
                  <a:gd name="connsiteY8" fmla="*/ 0 h 72359"/>
                  <a:gd name="connsiteX9" fmla="*/ 7020 w 37473"/>
                  <a:gd name="connsiteY9" fmla="*/ 20196 h 72359"/>
                  <a:gd name="connsiteX10" fmla="*/ 13609 w 37473"/>
                  <a:gd name="connsiteY10" fmla="*/ 43091 h 7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73" h="72359">
                    <a:moveTo>
                      <a:pt x="13609" y="43091"/>
                    </a:moveTo>
                    <a:lnTo>
                      <a:pt x="13609" y="72360"/>
                    </a:lnTo>
                    <a:lnTo>
                      <a:pt x="24408" y="72360"/>
                    </a:lnTo>
                    <a:lnTo>
                      <a:pt x="24408" y="43091"/>
                    </a:lnTo>
                    <a:lnTo>
                      <a:pt x="37474" y="0"/>
                    </a:lnTo>
                    <a:lnTo>
                      <a:pt x="26458" y="0"/>
                    </a:lnTo>
                    <a:lnTo>
                      <a:pt x="19116" y="28404"/>
                    </a:lnTo>
                    <a:lnTo>
                      <a:pt x="11447" y="0"/>
                    </a:lnTo>
                    <a:lnTo>
                      <a:pt x="0" y="0"/>
                    </a:lnTo>
                    <a:cubicBezTo>
                      <a:pt x="2016" y="6049"/>
                      <a:pt x="4356" y="12780"/>
                      <a:pt x="7020" y="20196"/>
                    </a:cubicBezTo>
                    <a:cubicBezTo>
                      <a:pt x="10405" y="30131"/>
                      <a:pt x="12599" y="37765"/>
                      <a:pt x="13609" y="43091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C55961F2-FEB0-4CDE-9CB1-0AAFF17E1F1B}"/>
                  </a:ext>
                </a:extLst>
              </p:cNvPr>
              <p:cNvSpPr/>
              <p:nvPr/>
            </p:nvSpPr>
            <p:spPr>
              <a:xfrm>
                <a:off x="11780776" y="6393219"/>
                <a:ext cx="28834" cy="55296"/>
              </a:xfrm>
              <a:custGeom>
                <a:avLst/>
                <a:gdLst>
                  <a:gd name="connsiteX0" fmla="*/ 14364 w 28834"/>
                  <a:gd name="connsiteY0" fmla="*/ 55297 h 55296"/>
                  <a:gd name="connsiteX1" fmla="*/ 25811 w 28834"/>
                  <a:gd name="connsiteY1" fmla="*/ 49789 h 55296"/>
                  <a:gd name="connsiteX2" fmla="*/ 28835 w 28834"/>
                  <a:gd name="connsiteY2" fmla="*/ 37045 h 55296"/>
                  <a:gd name="connsiteX3" fmla="*/ 28835 w 28834"/>
                  <a:gd name="connsiteY3" fmla="*/ 18144 h 55296"/>
                  <a:gd name="connsiteX4" fmla="*/ 25811 w 28834"/>
                  <a:gd name="connsiteY4" fmla="*/ 5508 h 55296"/>
                  <a:gd name="connsiteX5" fmla="*/ 14364 w 28834"/>
                  <a:gd name="connsiteY5" fmla="*/ 0 h 55296"/>
                  <a:gd name="connsiteX6" fmla="*/ 3023 w 28834"/>
                  <a:gd name="connsiteY6" fmla="*/ 5508 h 55296"/>
                  <a:gd name="connsiteX7" fmla="*/ 0 w 28834"/>
                  <a:gd name="connsiteY7" fmla="*/ 18144 h 55296"/>
                  <a:gd name="connsiteX8" fmla="*/ 0 w 28834"/>
                  <a:gd name="connsiteY8" fmla="*/ 37045 h 55296"/>
                  <a:gd name="connsiteX9" fmla="*/ 3023 w 28834"/>
                  <a:gd name="connsiteY9" fmla="*/ 49788 h 55296"/>
                  <a:gd name="connsiteX10" fmla="*/ 14364 w 28834"/>
                  <a:gd name="connsiteY10" fmla="*/ 55297 h 55296"/>
                  <a:gd name="connsiteX11" fmla="*/ 9719 w 28834"/>
                  <a:gd name="connsiteY11" fmla="*/ 16200 h 55296"/>
                  <a:gd name="connsiteX12" fmla="*/ 14364 w 28834"/>
                  <a:gd name="connsiteY12" fmla="*/ 8748 h 55296"/>
                  <a:gd name="connsiteX13" fmla="*/ 19007 w 28834"/>
                  <a:gd name="connsiteY13" fmla="*/ 16200 h 55296"/>
                  <a:gd name="connsiteX14" fmla="*/ 19007 w 28834"/>
                  <a:gd name="connsiteY14" fmla="*/ 38879 h 55296"/>
                  <a:gd name="connsiteX15" fmla="*/ 14364 w 28834"/>
                  <a:gd name="connsiteY15" fmla="*/ 46439 h 55296"/>
                  <a:gd name="connsiteX16" fmla="*/ 9719 w 28834"/>
                  <a:gd name="connsiteY16" fmla="*/ 38879 h 55296"/>
                  <a:gd name="connsiteX17" fmla="*/ 9719 w 28834"/>
                  <a:gd name="connsiteY17" fmla="*/ 16200 h 5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834" h="55296">
                    <a:moveTo>
                      <a:pt x="14364" y="55297"/>
                    </a:moveTo>
                    <a:cubicBezTo>
                      <a:pt x="19332" y="55297"/>
                      <a:pt x="23147" y="53460"/>
                      <a:pt x="25811" y="49789"/>
                    </a:cubicBezTo>
                    <a:cubicBezTo>
                      <a:pt x="27828" y="47124"/>
                      <a:pt x="28835" y="42876"/>
                      <a:pt x="28835" y="37045"/>
                    </a:cubicBezTo>
                    <a:lnTo>
                      <a:pt x="28835" y="18144"/>
                    </a:lnTo>
                    <a:cubicBezTo>
                      <a:pt x="28835" y="12385"/>
                      <a:pt x="27825" y="8172"/>
                      <a:pt x="25811" y="5508"/>
                    </a:cubicBezTo>
                    <a:cubicBezTo>
                      <a:pt x="23147" y="1836"/>
                      <a:pt x="19332" y="0"/>
                      <a:pt x="14364" y="0"/>
                    </a:cubicBezTo>
                    <a:cubicBezTo>
                      <a:pt x="9538" y="0"/>
                      <a:pt x="5758" y="1836"/>
                      <a:pt x="3023" y="5508"/>
                    </a:cubicBezTo>
                    <a:cubicBezTo>
                      <a:pt x="1008" y="8172"/>
                      <a:pt x="0" y="12385"/>
                      <a:pt x="0" y="18144"/>
                    </a:cubicBezTo>
                    <a:lnTo>
                      <a:pt x="0" y="37045"/>
                    </a:lnTo>
                    <a:cubicBezTo>
                      <a:pt x="0" y="42804"/>
                      <a:pt x="1007" y="47053"/>
                      <a:pt x="3023" y="49788"/>
                    </a:cubicBezTo>
                    <a:cubicBezTo>
                      <a:pt x="5759" y="53460"/>
                      <a:pt x="9538" y="55297"/>
                      <a:pt x="14364" y="55297"/>
                    </a:cubicBezTo>
                    <a:close/>
                    <a:moveTo>
                      <a:pt x="9719" y="16200"/>
                    </a:moveTo>
                    <a:cubicBezTo>
                      <a:pt x="9719" y="11232"/>
                      <a:pt x="11267" y="8748"/>
                      <a:pt x="14364" y="8748"/>
                    </a:cubicBezTo>
                    <a:cubicBezTo>
                      <a:pt x="17460" y="8748"/>
                      <a:pt x="19007" y="11232"/>
                      <a:pt x="19007" y="16200"/>
                    </a:cubicBezTo>
                    <a:lnTo>
                      <a:pt x="19007" y="38879"/>
                    </a:lnTo>
                    <a:cubicBezTo>
                      <a:pt x="19007" y="43921"/>
                      <a:pt x="17460" y="46439"/>
                      <a:pt x="14364" y="46439"/>
                    </a:cubicBezTo>
                    <a:cubicBezTo>
                      <a:pt x="11267" y="46439"/>
                      <a:pt x="9719" y="43919"/>
                      <a:pt x="9719" y="38879"/>
                    </a:cubicBezTo>
                    <a:lnTo>
                      <a:pt x="9719" y="16200"/>
                    </a:ln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CEA1102C-244B-447F-8ED8-84EF1E27170E}"/>
                  </a:ext>
                </a:extLst>
              </p:cNvPr>
              <p:cNvSpPr/>
              <p:nvPr/>
            </p:nvSpPr>
            <p:spPr>
              <a:xfrm>
                <a:off x="11817601" y="6393867"/>
                <a:ext cx="28190" cy="54648"/>
              </a:xfrm>
              <a:custGeom>
                <a:avLst/>
                <a:gdLst>
                  <a:gd name="connsiteX0" fmla="*/ 7236 w 28190"/>
                  <a:gd name="connsiteY0" fmla="*/ 54648 h 54648"/>
                  <a:gd name="connsiteX1" fmla="*/ 18362 w 28190"/>
                  <a:gd name="connsiteY1" fmla="*/ 47951 h 54648"/>
                  <a:gd name="connsiteX2" fmla="*/ 18362 w 28190"/>
                  <a:gd name="connsiteY2" fmla="*/ 53891 h 54648"/>
                  <a:gd name="connsiteX3" fmla="*/ 28190 w 28190"/>
                  <a:gd name="connsiteY3" fmla="*/ 53891 h 54648"/>
                  <a:gd name="connsiteX4" fmla="*/ 28190 w 28190"/>
                  <a:gd name="connsiteY4" fmla="*/ 0 h 54648"/>
                  <a:gd name="connsiteX5" fmla="*/ 18362 w 28190"/>
                  <a:gd name="connsiteY5" fmla="*/ 0 h 54648"/>
                  <a:gd name="connsiteX6" fmla="*/ 18362 w 28190"/>
                  <a:gd name="connsiteY6" fmla="*/ 41147 h 54648"/>
                  <a:gd name="connsiteX7" fmla="*/ 12204 w 28190"/>
                  <a:gd name="connsiteY7" fmla="*/ 45790 h 54648"/>
                  <a:gd name="connsiteX8" fmla="*/ 9936 w 28190"/>
                  <a:gd name="connsiteY8" fmla="*/ 43415 h 54648"/>
                  <a:gd name="connsiteX9" fmla="*/ 9828 w 28190"/>
                  <a:gd name="connsiteY9" fmla="*/ 39634 h 54648"/>
                  <a:gd name="connsiteX10" fmla="*/ 9828 w 28190"/>
                  <a:gd name="connsiteY10" fmla="*/ 0 h 54648"/>
                  <a:gd name="connsiteX11" fmla="*/ 0 w 28190"/>
                  <a:gd name="connsiteY11" fmla="*/ 0 h 54648"/>
                  <a:gd name="connsiteX12" fmla="*/ 0 w 28190"/>
                  <a:gd name="connsiteY12" fmla="*/ 42552 h 54648"/>
                  <a:gd name="connsiteX13" fmla="*/ 865 w 28190"/>
                  <a:gd name="connsiteY13" fmla="*/ 50651 h 54648"/>
                  <a:gd name="connsiteX14" fmla="*/ 7236 w 28190"/>
                  <a:gd name="connsiteY14" fmla="*/ 54648 h 5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190" h="54648">
                    <a:moveTo>
                      <a:pt x="7236" y="54648"/>
                    </a:moveTo>
                    <a:cubicBezTo>
                      <a:pt x="10839" y="54648"/>
                      <a:pt x="14547" y="52416"/>
                      <a:pt x="18362" y="47951"/>
                    </a:cubicBezTo>
                    <a:lnTo>
                      <a:pt x="18362" y="53891"/>
                    </a:lnTo>
                    <a:lnTo>
                      <a:pt x="28190" y="53891"/>
                    </a:lnTo>
                    <a:lnTo>
                      <a:pt x="28190" y="0"/>
                    </a:lnTo>
                    <a:lnTo>
                      <a:pt x="18362" y="0"/>
                    </a:lnTo>
                    <a:lnTo>
                      <a:pt x="18362" y="41147"/>
                    </a:lnTo>
                    <a:cubicBezTo>
                      <a:pt x="16202" y="44244"/>
                      <a:pt x="14151" y="45790"/>
                      <a:pt x="12204" y="45790"/>
                    </a:cubicBezTo>
                    <a:cubicBezTo>
                      <a:pt x="10907" y="45790"/>
                      <a:pt x="10151" y="44999"/>
                      <a:pt x="9936" y="43415"/>
                    </a:cubicBezTo>
                    <a:cubicBezTo>
                      <a:pt x="9864" y="43271"/>
                      <a:pt x="9828" y="42009"/>
                      <a:pt x="9828" y="39634"/>
                    </a:cubicBezTo>
                    <a:lnTo>
                      <a:pt x="9828" y="0"/>
                    </a:lnTo>
                    <a:lnTo>
                      <a:pt x="0" y="0"/>
                    </a:lnTo>
                    <a:lnTo>
                      <a:pt x="0" y="42552"/>
                    </a:lnTo>
                    <a:cubicBezTo>
                      <a:pt x="0" y="46223"/>
                      <a:pt x="290" y="48922"/>
                      <a:pt x="865" y="50651"/>
                    </a:cubicBezTo>
                    <a:cubicBezTo>
                      <a:pt x="1802" y="53316"/>
                      <a:pt x="3925" y="54648"/>
                      <a:pt x="7236" y="54648"/>
                    </a:cubicBezTo>
                    <a:close/>
                  </a:path>
                </a:pathLst>
              </a:custGeom>
              <a:grpFill/>
              <a:ln w="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fr-FR"/>
              </a:p>
            </p:txBody>
          </p:sp>
        </p:grpSp>
      </p:grpSp>
      <p:grpSp>
        <p:nvGrpSpPr>
          <p:cNvPr id="36" name="Graphique 34">
            <a:extLst>
              <a:ext uri="{FF2B5EF4-FFF2-40B4-BE49-F238E27FC236}">
                <a16:creationId xmlns:a16="http://schemas.microsoft.com/office/drawing/2014/main" id="{033AD922-7AA4-4889-A4AE-40AD56F87FA3}"/>
              </a:ext>
            </a:extLst>
          </p:cNvPr>
          <p:cNvGrpSpPr/>
          <p:nvPr/>
        </p:nvGrpSpPr>
        <p:grpSpPr>
          <a:xfrm>
            <a:off x="2212901" y="6362240"/>
            <a:ext cx="199111" cy="199111"/>
            <a:chOff x="8204200" y="3295650"/>
            <a:chExt cx="266700" cy="266700"/>
          </a:xfrm>
          <a:solidFill>
            <a:schemeClr val="accent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DE1A89D0-235D-439D-A6EF-17D7369E6730}"/>
                </a:ext>
              </a:extLst>
            </p:cNvPr>
            <p:cNvSpPr/>
            <p:nvPr/>
          </p:nvSpPr>
          <p:spPr>
            <a:xfrm>
              <a:off x="8204200" y="3320653"/>
              <a:ext cx="266700" cy="216693"/>
            </a:xfrm>
            <a:custGeom>
              <a:avLst/>
              <a:gdLst>
                <a:gd name="connsiteX0" fmla="*/ 266700 w 266700"/>
                <a:gd name="connsiteY0" fmla="*/ 25653 h 216693"/>
                <a:gd name="connsiteX1" fmla="*/ 235196 w 266700"/>
                <a:gd name="connsiteY1" fmla="*/ 34288 h 216693"/>
                <a:gd name="connsiteX2" fmla="*/ 259249 w 266700"/>
                <a:gd name="connsiteY2" fmla="*/ 4067 h 216693"/>
                <a:gd name="connsiteX3" fmla="*/ 224578 w 266700"/>
                <a:gd name="connsiteY3" fmla="*/ 17302 h 216693"/>
                <a:gd name="connsiteX4" fmla="*/ 184640 w 266700"/>
                <a:gd name="connsiteY4" fmla="*/ 0 h 216693"/>
                <a:gd name="connsiteX5" fmla="*/ 130000 w 266700"/>
                <a:gd name="connsiteY5" fmla="*/ 54690 h 216693"/>
                <a:gd name="connsiteX6" fmla="*/ 131266 w 266700"/>
                <a:gd name="connsiteY6" fmla="*/ 67158 h 216693"/>
                <a:gd name="connsiteX7" fmla="*/ 18569 w 266700"/>
                <a:gd name="connsiteY7" fmla="*/ 9968 h 216693"/>
                <a:gd name="connsiteX8" fmla="*/ 11085 w 266700"/>
                <a:gd name="connsiteY8" fmla="*/ 37605 h 216693"/>
                <a:gd name="connsiteX9" fmla="*/ 35371 w 266700"/>
                <a:gd name="connsiteY9" fmla="*/ 83044 h 216693"/>
                <a:gd name="connsiteX10" fmla="*/ 10668 w 266700"/>
                <a:gd name="connsiteY10" fmla="*/ 76310 h 216693"/>
                <a:gd name="connsiteX11" fmla="*/ 10668 w 266700"/>
                <a:gd name="connsiteY11" fmla="*/ 76910 h 216693"/>
                <a:gd name="connsiteX12" fmla="*/ 54473 w 266700"/>
                <a:gd name="connsiteY12" fmla="*/ 130633 h 216693"/>
                <a:gd name="connsiteX13" fmla="*/ 40138 w 266700"/>
                <a:gd name="connsiteY13" fmla="*/ 132433 h 216693"/>
                <a:gd name="connsiteX14" fmla="*/ 29787 w 266700"/>
                <a:gd name="connsiteY14" fmla="*/ 131500 h 216693"/>
                <a:gd name="connsiteX15" fmla="*/ 80877 w 266700"/>
                <a:gd name="connsiteY15" fmla="*/ 169588 h 216693"/>
                <a:gd name="connsiteX16" fmla="*/ 13085 w 266700"/>
                <a:gd name="connsiteY16" fmla="*/ 192907 h 216693"/>
                <a:gd name="connsiteX17" fmla="*/ 0 w 266700"/>
                <a:gd name="connsiteY17" fmla="*/ 192157 h 216693"/>
                <a:gd name="connsiteX18" fmla="*/ 83877 w 266700"/>
                <a:gd name="connsiteY18" fmla="*/ 216694 h 216693"/>
                <a:gd name="connsiteX19" fmla="*/ 239497 w 266700"/>
                <a:gd name="connsiteY19" fmla="*/ 61108 h 216693"/>
                <a:gd name="connsiteX20" fmla="*/ 239297 w 266700"/>
                <a:gd name="connsiteY20" fmla="*/ 54040 h 216693"/>
                <a:gd name="connsiteX21" fmla="*/ 266700 w 266700"/>
                <a:gd name="connsiteY21" fmla="*/ 25653 h 21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6700" h="216693">
                  <a:moveTo>
                    <a:pt x="266700" y="25653"/>
                  </a:moveTo>
                  <a:cubicBezTo>
                    <a:pt x="256782" y="30004"/>
                    <a:pt x="246214" y="32887"/>
                    <a:pt x="235196" y="34288"/>
                  </a:cubicBezTo>
                  <a:cubicBezTo>
                    <a:pt x="246531" y="27520"/>
                    <a:pt x="255182" y="16885"/>
                    <a:pt x="259249" y="4067"/>
                  </a:cubicBezTo>
                  <a:cubicBezTo>
                    <a:pt x="248681" y="10368"/>
                    <a:pt x="237013" y="14819"/>
                    <a:pt x="224578" y="17302"/>
                  </a:cubicBezTo>
                  <a:cubicBezTo>
                    <a:pt x="214543" y="6617"/>
                    <a:pt x="200242" y="0"/>
                    <a:pt x="184640" y="0"/>
                  </a:cubicBezTo>
                  <a:cubicBezTo>
                    <a:pt x="154369" y="0"/>
                    <a:pt x="130000" y="24570"/>
                    <a:pt x="130000" y="54690"/>
                  </a:cubicBezTo>
                  <a:cubicBezTo>
                    <a:pt x="130000" y="59024"/>
                    <a:pt x="130366" y="63191"/>
                    <a:pt x="131266" y="67158"/>
                  </a:cubicBezTo>
                  <a:cubicBezTo>
                    <a:pt x="85811" y="64941"/>
                    <a:pt x="45589" y="43155"/>
                    <a:pt x="18569" y="9968"/>
                  </a:cubicBezTo>
                  <a:cubicBezTo>
                    <a:pt x="13852" y="18152"/>
                    <a:pt x="11085" y="27520"/>
                    <a:pt x="11085" y="37605"/>
                  </a:cubicBezTo>
                  <a:cubicBezTo>
                    <a:pt x="11085" y="56540"/>
                    <a:pt x="20836" y="73326"/>
                    <a:pt x="35371" y="83044"/>
                  </a:cubicBezTo>
                  <a:cubicBezTo>
                    <a:pt x="26587" y="82877"/>
                    <a:pt x="17969" y="80327"/>
                    <a:pt x="10668" y="76310"/>
                  </a:cubicBezTo>
                  <a:cubicBezTo>
                    <a:pt x="10668" y="76476"/>
                    <a:pt x="10668" y="76693"/>
                    <a:pt x="10668" y="76910"/>
                  </a:cubicBezTo>
                  <a:cubicBezTo>
                    <a:pt x="10668" y="103480"/>
                    <a:pt x="29620" y="125549"/>
                    <a:pt x="54473" y="130633"/>
                  </a:cubicBezTo>
                  <a:cubicBezTo>
                    <a:pt x="50023" y="131850"/>
                    <a:pt x="45172" y="132433"/>
                    <a:pt x="40138" y="132433"/>
                  </a:cubicBezTo>
                  <a:cubicBezTo>
                    <a:pt x="36638" y="132433"/>
                    <a:pt x="33104" y="132233"/>
                    <a:pt x="29787" y="131500"/>
                  </a:cubicBezTo>
                  <a:cubicBezTo>
                    <a:pt x="36871" y="153152"/>
                    <a:pt x="56974" y="169071"/>
                    <a:pt x="80877" y="169588"/>
                  </a:cubicBezTo>
                  <a:cubicBezTo>
                    <a:pt x="62274" y="184140"/>
                    <a:pt x="38655" y="192907"/>
                    <a:pt x="13085" y="192907"/>
                  </a:cubicBezTo>
                  <a:cubicBezTo>
                    <a:pt x="8601" y="192907"/>
                    <a:pt x="4301" y="192707"/>
                    <a:pt x="0" y="192157"/>
                  </a:cubicBezTo>
                  <a:cubicBezTo>
                    <a:pt x="24220" y="207776"/>
                    <a:pt x="52923" y="216694"/>
                    <a:pt x="83877" y="216694"/>
                  </a:cubicBezTo>
                  <a:cubicBezTo>
                    <a:pt x="184490" y="216694"/>
                    <a:pt x="239497" y="133350"/>
                    <a:pt x="239497" y="61108"/>
                  </a:cubicBezTo>
                  <a:cubicBezTo>
                    <a:pt x="239497" y="58691"/>
                    <a:pt x="239413" y="56357"/>
                    <a:pt x="239297" y="54040"/>
                  </a:cubicBezTo>
                  <a:cubicBezTo>
                    <a:pt x="250148" y="46339"/>
                    <a:pt x="259266" y="36721"/>
                    <a:pt x="266700" y="25653"/>
                  </a:cubicBezTo>
                  <a:close/>
                </a:path>
              </a:pathLst>
            </a:custGeom>
            <a:grpFill/>
            <a:ln w="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r-FR"/>
            </a:p>
          </p:txBody>
        </p:sp>
      </p:grpSp>
      <p:grpSp>
        <p:nvGrpSpPr>
          <p:cNvPr id="38" name="Graphique 32">
            <a:extLst>
              <a:ext uri="{FF2B5EF4-FFF2-40B4-BE49-F238E27FC236}">
                <a16:creationId xmlns:a16="http://schemas.microsoft.com/office/drawing/2014/main" id="{69FB53BB-344F-4FB8-A41A-86ECDE84C886}"/>
              </a:ext>
            </a:extLst>
          </p:cNvPr>
          <p:cNvGrpSpPr/>
          <p:nvPr/>
        </p:nvGrpSpPr>
        <p:grpSpPr>
          <a:xfrm>
            <a:off x="442762" y="6362629"/>
            <a:ext cx="198333" cy="198333"/>
            <a:chOff x="2637814" y="3296171"/>
            <a:chExt cx="265658" cy="265658"/>
          </a:xfrm>
          <a:solidFill>
            <a:schemeClr val="accent1"/>
          </a:solidFill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54A8E5D0-F1E3-470D-A155-503DBEA51365}"/>
                </a:ext>
              </a:extLst>
            </p:cNvPr>
            <p:cNvSpPr/>
            <p:nvPr/>
          </p:nvSpPr>
          <p:spPr>
            <a:xfrm>
              <a:off x="2637814" y="3296171"/>
              <a:ext cx="265658" cy="265658"/>
            </a:xfrm>
            <a:custGeom>
              <a:avLst/>
              <a:gdLst>
                <a:gd name="connsiteX0" fmla="*/ 239092 w 265658"/>
                <a:gd name="connsiteY0" fmla="*/ 0 h 265658"/>
                <a:gd name="connsiteX1" fmla="*/ 26566 w 265658"/>
                <a:gd name="connsiteY1" fmla="*/ 0 h 265658"/>
                <a:gd name="connsiteX2" fmla="*/ 0 w 265658"/>
                <a:gd name="connsiteY2" fmla="*/ 26566 h 265658"/>
                <a:gd name="connsiteX3" fmla="*/ 0 w 265658"/>
                <a:gd name="connsiteY3" fmla="*/ 239092 h 265658"/>
                <a:gd name="connsiteX4" fmla="*/ 26566 w 265658"/>
                <a:gd name="connsiteY4" fmla="*/ 265658 h 265658"/>
                <a:gd name="connsiteX5" fmla="*/ 239092 w 265658"/>
                <a:gd name="connsiteY5" fmla="*/ 265658 h 265658"/>
                <a:gd name="connsiteX6" fmla="*/ 265658 w 265658"/>
                <a:gd name="connsiteY6" fmla="*/ 239092 h 265658"/>
                <a:gd name="connsiteX7" fmla="*/ 265658 w 265658"/>
                <a:gd name="connsiteY7" fmla="*/ 26566 h 265658"/>
                <a:gd name="connsiteX8" fmla="*/ 239092 w 265658"/>
                <a:gd name="connsiteY8" fmla="*/ 0 h 265658"/>
                <a:gd name="connsiteX9" fmla="*/ 79697 w 265658"/>
                <a:gd name="connsiteY9" fmla="*/ 225809 h 265658"/>
                <a:gd name="connsiteX10" fmla="*/ 39849 w 265658"/>
                <a:gd name="connsiteY10" fmla="*/ 225809 h 265658"/>
                <a:gd name="connsiteX11" fmla="*/ 39849 w 265658"/>
                <a:gd name="connsiteY11" fmla="*/ 106263 h 265658"/>
                <a:gd name="connsiteX12" fmla="*/ 79697 w 265658"/>
                <a:gd name="connsiteY12" fmla="*/ 106263 h 265658"/>
                <a:gd name="connsiteX13" fmla="*/ 79697 w 265658"/>
                <a:gd name="connsiteY13" fmla="*/ 225809 h 265658"/>
                <a:gd name="connsiteX14" fmla="*/ 59773 w 265658"/>
                <a:gd name="connsiteY14" fmla="*/ 83682 h 265658"/>
                <a:gd name="connsiteX15" fmla="*/ 35864 w 265658"/>
                <a:gd name="connsiteY15" fmla="*/ 59773 h 265658"/>
                <a:gd name="connsiteX16" fmla="*/ 59773 w 265658"/>
                <a:gd name="connsiteY16" fmla="*/ 35864 h 265658"/>
                <a:gd name="connsiteX17" fmla="*/ 83682 w 265658"/>
                <a:gd name="connsiteY17" fmla="*/ 59773 h 265658"/>
                <a:gd name="connsiteX18" fmla="*/ 59773 w 265658"/>
                <a:gd name="connsiteY18" fmla="*/ 83682 h 265658"/>
                <a:gd name="connsiteX19" fmla="*/ 225809 w 265658"/>
                <a:gd name="connsiteY19" fmla="*/ 225809 h 265658"/>
                <a:gd name="connsiteX20" fmla="*/ 185961 w 265658"/>
                <a:gd name="connsiteY20" fmla="*/ 225809 h 265658"/>
                <a:gd name="connsiteX21" fmla="*/ 185961 w 265658"/>
                <a:gd name="connsiteY21" fmla="*/ 155410 h 265658"/>
                <a:gd name="connsiteX22" fmla="*/ 166036 w 265658"/>
                <a:gd name="connsiteY22" fmla="*/ 135486 h 265658"/>
                <a:gd name="connsiteX23" fmla="*/ 146112 w 265658"/>
                <a:gd name="connsiteY23" fmla="*/ 155410 h 265658"/>
                <a:gd name="connsiteX24" fmla="*/ 146112 w 265658"/>
                <a:gd name="connsiteY24" fmla="*/ 225809 h 265658"/>
                <a:gd name="connsiteX25" fmla="*/ 106263 w 265658"/>
                <a:gd name="connsiteY25" fmla="*/ 225809 h 265658"/>
                <a:gd name="connsiteX26" fmla="*/ 106263 w 265658"/>
                <a:gd name="connsiteY26" fmla="*/ 106263 h 265658"/>
                <a:gd name="connsiteX27" fmla="*/ 146112 w 265658"/>
                <a:gd name="connsiteY27" fmla="*/ 106263 h 265658"/>
                <a:gd name="connsiteX28" fmla="*/ 146112 w 265658"/>
                <a:gd name="connsiteY28" fmla="*/ 122203 h 265658"/>
                <a:gd name="connsiteX29" fmla="*/ 179319 w 265658"/>
                <a:gd name="connsiteY29" fmla="*/ 103607 h 265658"/>
                <a:gd name="connsiteX30" fmla="*/ 225809 w 265658"/>
                <a:gd name="connsiteY30" fmla="*/ 150097 h 265658"/>
                <a:gd name="connsiteX31" fmla="*/ 225809 w 265658"/>
                <a:gd name="connsiteY31" fmla="*/ 225809 h 26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5658" h="265658">
                  <a:moveTo>
                    <a:pt x="239092" y="0"/>
                  </a:moveTo>
                  <a:lnTo>
                    <a:pt x="26566" y="0"/>
                  </a:lnTo>
                  <a:cubicBezTo>
                    <a:pt x="11955" y="0"/>
                    <a:pt x="0" y="11955"/>
                    <a:pt x="0" y="26566"/>
                  </a:cubicBezTo>
                  <a:lnTo>
                    <a:pt x="0" y="239092"/>
                  </a:lnTo>
                  <a:cubicBezTo>
                    <a:pt x="0" y="253703"/>
                    <a:pt x="11955" y="265658"/>
                    <a:pt x="26566" y="265658"/>
                  </a:cubicBezTo>
                  <a:lnTo>
                    <a:pt x="239092" y="265658"/>
                  </a:lnTo>
                  <a:cubicBezTo>
                    <a:pt x="253703" y="265658"/>
                    <a:pt x="265658" y="253703"/>
                    <a:pt x="265658" y="239092"/>
                  </a:cubicBezTo>
                  <a:lnTo>
                    <a:pt x="265658" y="26566"/>
                  </a:lnTo>
                  <a:cubicBezTo>
                    <a:pt x="265658" y="11955"/>
                    <a:pt x="253703" y="0"/>
                    <a:pt x="239092" y="0"/>
                  </a:cubicBezTo>
                  <a:close/>
                  <a:moveTo>
                    <a:pt x="79697" y="225809"/>
                  </a:moveTo>
                  <a:lnTo>
                    <a:pt x="39849" y="225809"/>
                  </a:lnTo>
                  <a:lnTo>
                    <a:pt x="39849" y="106263"/>
                  </a:lnTo>
                  <a:lnTo>
                    <a:pt x="79697" y="106263"/>
                  </a:lnTo>
                  <a:lnTo>
                    <a:pt x="79697" y="225809"/>
                  </a:lnTo>
                  <a:close/>
                  <a:moveTo>
                    <a:pt x="59773" y="83682"/>
                  </a:moveTo>
                  <a:cubicBezTo>
                    <a:pt x="46490" y="83682"/>
                    <a:pt x="35864" y="73056"/>
                    <a:pt x="35864" y="59773"/>
                  </a:cubicBezTo>
                  <a:cubicBezTo>
                    <a:pt x="35864" y="46490"/>
                    <a:pt x="46490" y="35864"/>
                    <a:pt x="59773" y="35864"/>
                  </a:cubicBezTo>
                  <a:cubicBezTo>
                    <a:pt x="73056" y="35864"/>
                    <a:pt x="83682" y="46490"/>
                    <a:pt x="83682" y="59773"/>
                  </a:cubicBezTo>
                  <a:cubicBezTo>
                    <a:pt x="83682" y="73056"/>
                    <a:pt x="73056" y="83682"/>
                    <a:pt x="59773" y="83682"/>
                  </a:cubicBezTo>
                  <a:close/>
                  <a:moveTo>
                    <a:pt x="225809" y="225809"/>
                  </a:moveTo>
                  <a:lnTo>
                    <a:pt x="185961" y="225809"/>
                  </a:lnTo>
                  <a:lnTo>
                    <a:pt x="185961" y="155410"/>
                  </a:lnTo>
                  <a:cubicBezTo>
                    <a:pt x="185961" y="144784"/>
                    <a:pt x="176663" y="135486"/>
                    <a:pt x="166036" y="135486"/>
                  </a:cubicBezTo>
                  <a:cubicBezTo>
                    <a:pt x="155410" y="135486"/>
                    <a:pt x="146112" y="144784"/>
                    <a:pt x="146112" y="155410"/>
                  </a:cubicBezTo>
                  <a:lnTo>
                    <a:pt x="146112" y="225809"/>
                  </a:lnTo>
                  <a:lnTo>
                    <a:pt x="106263" y="225809"/>
                  </a:lnTo>
                  <a:lnTo>
                    <a:pt x="106263" y="106263"/>
                  </a:lnTo>
                  <a:lnTo>
                    <a:pt x="146112" y="106263"/>
                  </a:lnTo>
                  <a:lnTo>
                    <a:pt x="146112" y="122203"/>
                  </a:lnTo>
                  <a:cubicBezTo>
                    <a:pt x="152753" y="111576"/>
                    <a:pt x="167365" y="103607"/>
                    <a:pt x="179319" y="103607"/>
                  </a:cubicBezTo>
                  <a:cubicBezTo>
                    <a:pt x="204557" y="103607"/>
                    <a:pt x="225809" y="124859"/>
                    <a:pt x="225809" y="150097"/>
                  </a:cubicBezTo>
                  <a:lnTo>
                    <a:pt x="225809" y="225809"/>
                  </a:lnTo>
                  <a:close/>
                </a:path>
              </a:pathLst>
            </a:custGeom>
            <a:grpFill/>
            <a:ln w="5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r-FR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C03A7F7-71DE-49DE-AE9E-DC2C4CD18C3C}"/>
              </a:ext>
            </a:extLst>
          </p:cNvPr>
          <p:cNvSpPr txBox="1"/>
          <p:nvPr userDrawn="1"/>
        </p:nvSpPr>
        <p:spPr>
          <a:xfrm>
            <a:off x="704921" y="6338685"/>
            <a:ext cx="1507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>
                <a:solidFill>
                  <a:schemeClr val="accent1"/>
                </a:solidFill>
              </a:rPr>
              <a:t>École Polytechnique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1898A1-7514-447B-AC34-6470CF8BC917}"/>
              </a:ext>
            </a:extLst>
          </p:cNvPr>
          <p:cNvSpPr txBox="1"/>
          <p:nvPr userDrawn="1"/>
        </p:nvSpPr>
        <p:spPr>
          <a:xfrm>
            <a:off x="2373870" y="6338685"/>
            <a:ext cx="11965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>
                <a:solidFill>
                  <a:schemeClr val="accent1"/>
                </a:solidFill>
              </a:rPr>
              <a:t>@polytechnique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F0E770B-7757-417D-8240-8DB1C33DA866}"/>
              </a:ext>
            </a:extLst>
          </p:cNvPr>
          <p:cNvSpPr txBox="1"/>
          <p:nvPr userDrawn="1"/>
        </p:nvSpPr>
        <p:spPr>
          <a:xfrm>
            <a:off x="442762" y="4684692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err="1">
                <a:solidFill>
                  <a:schemeClr val="bg1"/>
                </a:solidFill>
              </a:rPr>
              <a:t>polytechnique.edu</a:t>
            </a:r>
            <a:endParaRPr lang="fr-FR" sz="1600">
              <a:solidFill>
                <a:schemeClr val="bg1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93068CE-4B75-4C3E-B432-8F4238951C23}"/>
              </a:ext>
            </a:extLst>
          </p:cNvPr>
          <p:cNvSpPr txBox="1"/>
          <p:nvPr userDrawn="1"/>
        </p:nvSpPr>
        <p:spPr>
          <a:xfrm>
            <a:off x="442762" y="5357227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>
                <a:solidFill>
                  <a:schemeClr val="bg1"/>
                </a:solidFill>
              </a:rPr>
              <a:t>fondationx.org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E86E396-37CD-4175-9209-5B8267C59CE6}"/>
              </a:ext>
            </a:extLst>
          </p:cNvPr>
          <p:cNvSpPr txBox="1"/>
          <p:nvPr userDrawn="1"/>
        </p:nvSpPr>
        <p:spPr>
          <a:xfrm>
            <a:off x="442762" y="5670585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>
                <a:solidFill>
                  <a:schemeClr val="bg1"/>
                </a:solidFill>
              </a:rPr>
              <a:t>xpuissancevous.fr</a:t>
            </a:r>
          </a:p>
        </p:txBody>
      </p:sp>
      <p:pic>
        <p:nvPicPr>
          <p:cNvPr id="32" name="Image 31" descr="Une image contenant bâtiment, dessin, fenêtre, table&#10;&#10;Description générée automatiquement">
            <a:extLst>
              <a:ext uri="{FF2B5EF4-FFF2-40B4-BE49-F238E27FC236}">
                <a16:creationId xmlns:a16="http://schemas.microsoft.com/office/drawing/2014/main" id="{52E2F5AF-C25A-4E5D-A34E-3DE790B3BC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43" y="555527"/>
            <a:ext cx="2794992" cy="134576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F0E770B-7757-417D-8240-8DB1C33DA866}"/>
              </a:ext>
            </a:extLst>
          </p:cNvPr>
          <p:cNvSpPr txBox="1"/>
          <p:nvPr userDrawn="1"/>
        </p:nvSpPr>
        <p:spPr>
          <a:xfrm>
            <a:off x="454044" y="5016678"/>
            <a:ext cx="350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err="1">
                <a:solidFill>
                  <a:schemeClr val="bg1"/>
                </a:solidFill>
              </a:rPr>
              <a:t>ip-paris.fr</a:t>
            </a:r>
            <a:endParaRPr lang="fr-FR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29229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19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213F4F-9AE7-4A83-8729-3470B750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2631"/>
            <a:ext cx="10968959" cy="114236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3F1CBC0-181A-47EB-99B8-70EC38BB69E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17F69B-3750-4257-A8C7-8E6E7648CE4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70240" y="6247461"/>
            <a:ext cx="3863040" cy="470384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F5FE52-55EC-43A7-ABED-60476A273A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fld id="{7EDF4923-9AD1-49A7-B9A2-E303D6231C6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3972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130D8F-525D-4DFA-8B60-44C1D9E5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A5C63-9741-4327-B0FC-ABA300BCB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9D384D-32F4-4827-9A4E-3E5F9F9897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FC77C8-E3A8-4EAC-AF0D-41EA255C8B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BD1837-AD28-4C02-90FB-E6EB8CA065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9029FAB-0A61-4A1E-BC32-B9A1EB06A41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68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800" y="-4799"/>
            <a:ext cx="12216000" cy="68811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383867" y="2235539"/>
            <a:ext cx="5376333" cy="1175608"/>
          </a:xfrm>
        </p:spPr>
        <p:txBody>
          <a:bodyPr anchor="b" anchorCtr="0">
            <a:normAutofit/>
          </a:bodyPr>
          <a:lstStyle>
            <a:lvl1pPr algn="r">
              <a:lnSpc>
                <a:spcPts val="3333"/>
              </a:lnSpc>
              <a:defRPr sz="3333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383867" y="3524251"/>
            <a:ext cx="5376332" cy="1056909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67" cap="none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Sous-titre de la présentation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8942F8-7E07-494B-8F84-C29AC2440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0" y="1756980"/>
            <a:ext cx="2480221" cy="350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verture de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877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 cstate="print"/>
          <a:srcRect r="329"/>
          <a:stretch>
            <a:fillRect/>
          </a:stretch>
        </p:blipFill>
        <p:spPr>
          <a:xfrm>
            <a:off x="-9600" y="-1"/>
            <a:ext cx="12201600" cy="3436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83268" y="5184000"/>
            <a:ext cx="9025467" cy="888000"/>
          </a:xfrm>
        </p:spPr>
        <p:txBody>
          <a:bodyPr anchor="t" anchorCtr="0">
            <a:normAutofit/>
          </a:bodyPr>
          <a:lstStyle>
            <a:lvl1pPr algn="ctr">
              <a:lnSpc>
                <a:spcPts val="3333"/>
              </a:lnSpc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583268" y="4005080"/>
            <a:ext cx="9025464" cy="576080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None/>
              <a:defRPr sz="1867" cap="all" baseline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Sous-titre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4" name="Freeform 6"/>
          <p:cNvSpPr>
            <a:spLocks noChangeAspect="1" noEditPoints="1"/>
          </p:cNvSpPr>
          <p:nvPr userDrawn="1"/>
        </p:nvSpPr>
        <p:spPr bwMode="auto">
          <a:xfrm>
            <a:off x="5955527" y="4706764"/>
            <a:ext cx="280948" cy="336000"/>
          </a:xfrm>
          <a:custGeom>
            <a:avLst/>
            <a:gdLst/>
            <a:ahLst/>
            <a:cxnLst>
              <a:cxn ang="0">
                <a:pos x="2801" y="3536"/>
              </a:cxn>
              <a:cxn ang="0">
                <a:pos x="120" y="96"/>
              </a:cxn>
              <a:cxn ang="0">
                <a:pos x="392" y="345"/>
              </a:cxn>
              <a:cxn ang="0">
                <a:pos x="700" y="664"/>
              </a:cxn>
              <a:cxn ang="0">
                <a:pos x="1039" y="1044"/>
              </a:cxn>
              <a:cxn ang="0">
                <a:pos x="1398" y="1474"/>
              </a:cxn>
              <a:cxn ang="0">
                <a:pos x="1615" y="1210"/>
              </a:cxn>
              <a:cxn ang="0">
                <a:pos x="1819" y="969"/>
              </a:cxn>
              <a:cxn ang="0">
                <a:pos x="2039" y="729"/>
              </a:cxn>
              <a:cxn ang="0">
                <a:pos x="2260" y="530"/>
              </a:cxn>
              <a:cxn ang="0">
                <a:pos x="2477" y="383"/>
              </a:cxn>
              <a:cxn ang="0">
                <a:pos x="2683" y="304"/>
              </a:cxn>
              <a:cxn ang="0">
                <a:pos x="2874" y="307"/>
              </a:cxn>
              <a:cxn ang="0">
                <a:pos x="2903" y="328"/>
              </a:cxn>
              <a:cxn ang="0">
                <a:pos x="2769" y="368"/>
              </a:cxn>
              <a:cxn ang="0">
                <a:pos x="2618" y="480"/>
              </a:cxn>
              <a:cxn ang="0">
                <a:pos x="2461" y="639"/>
              </a:cxn>
              <a:cxn ang="0">
                <a:pos x="2306" y="823"/>
              </a:cxn>
              <a:cxn ang="0">
                <a:pos x="2167" y="1009"/>
              </a:cxn>
              <a:cxn ang="0">
                <a:pos x="2025" y="1207"/>
              </a:cxn>
              <a:cxn ang="0">
                <a:pos x="1904" y="1371"/>
              </a:cxn>
              <a:cxn ang="0">
                <a:pos x="1790" y="1522"/>
              </a:cxn>
              <a:cxn ang="0">
                <a:pos x="1654" y="1695"/>
              </a:cxn>
              <a:cxn ang="0">
                <a:pos x="1860" y="2067"/>
              </a:cxn>
              <a:cxn ang="0">
                <a:pos x="2158" y="2475"/>
              </a:cxn>
              <a:cxn ang="0">
                <a:pos x="2413" y="2852"/>
              </a:cxn>
              <a:cxn ang="0">
                <a:pos x="2621" y="3187"/>
              </a:cxn>
              <a:cxn ang="0">
                <a:pos x="2773" y="3473"/>
              </a:cxn>
              <a:cxn ang="0">
                <a:pos x="2801" y="3536"/>
              </a:cxn>
              <a:cxn ang="0">
                <a:pos x="2566" y="3334"/>
              </a:cxn>
              <a:cxn ang="0">
                <a:pos x="2290" y="3060"/>
              </a:cxn>
              <a:cxn ang="0">
                <a:pos x="1984" y="2723"/>
              </a:cxn>
              <a:cxn ang="0">
                <a:pos x="1653" y="2338"/>
              </a:cxn>
              <a:cxn ang="0">
                <a:pos x="1322" y="2118"/>
              </a:cxn>
              <a:cxn ang="0">
                <a:pos x="1009" y="2500"/>
              </a:cxn>
              <a:cxn ang="0">
                <a:pos x="685" y="2871"/>
              </a:cxn>
              <a:cxn ang="0">
                <a:pos x="366" y="3208"/>
              </a:cxn>
              <a:cxn ang="0">
                <a:pos x="69" y="3483"/>
              </a:cxn>
              <a:cxn ang="0">
                <a:pos x="0" y="3539"/>
              </a:cxn>
              <a:cxn ang="0">
                <a:pos x="137" y="3270"/>
              </a:cxn>
              <a:cxn ang="0">
                <a:pos x="354" y="2904"/>
              </a:cxn>
              <a:cxn ang="0">
                <a:pos x="591" y="2547"/>
              </a:cxn>
              <a:cxn ang="0">
                <a:pos x="828" y="2216"/>
              </a:cxn>
              <a:cxn ang="0">
                <a:pos x="1045" y="1928"/>
              </a:cxn>
              <a:cxn ang="0">
                <a:pos x="1091" y="1638"/>
              </a:cxn>
              <a:cxn ang="0">
                <a:pos x="761" y="1204"/>
              </a:cxn>
              <a:cxn ang="0">
                <a:pos x="475" y="803"/>
              </a:cxn>
              <a:cxn ang="0">
                <a:pos x="241" y="445"/>
              </a:cxn>
              <a:cxn ang="0">
                <a:pos x="65" y="136"/>
              </a:cxn>
              <a:cxn ang="0">
                <a:pos x="1" y="0"/>
              </a:cxn>
            </a:cxnLst>
            <a:rect l="0" t="0" r="r" b="b"/>
            <a:pathLst>
              <a:path w="2960" h="3539">
                <a:moveTo>
                  <a:pt x="2801" y="3536"/>
                </a:move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59" y="46"/>
                </a:lnTo>
                <a:lnTo>
                  <a:pt x="120" y="96"/>
                </a:lnTo>
                <a:lnTo>
                  <a:pt x="184" y="151"/>
                </a:lnTo>
                <a:lnTo>
                  <a:pt x="251" y="210"/>
                </a:lnTo>
                <a:lnTo>
                  <a:pt x="319" y="275"/>
                </a:lnTo>
                <a:lnTo>
                  <a:pt x="392" y="345"/>
                </a:lnTo>
                <a:lnTo>
                  <a:pt x="466" y="418"/>
                </a:lnTo>
                <a:lnTo>
                  <a:pt x="542" y="496"/>
                </a:lnTo>
                <a:lnTo>
                  <a:pt x="620" y="578"/>
                </a:lnTo>
                <a:lnTo>
                  <a:pt x="700" y="664"/>
                </a:lnTo>
                <a:lnTo>
                  <a:pt x="783" y="754"/>
                </a:lnTo>
                <a:lnTo>
                  <a:pt x="867" y="847"/>
                </a:lnTo>
                <a:lnTo>
                  <a:pt x="953" y="944"/>
                </a:lnTo>
                <a:lnTo>
                  <a:pt x="1039" y="1044"/>
                </a:lnTo>
                <a:lnTo>
                  <a:pt x="1127" y="1147"/>
                </a:lnTo>
                <a:lnTo>
                  <a:pt x="1217" y="1254"/>
                </a:lnTo>
                <a:lnTo>
                  <a:pt x="1307" y="1363"/>
                </a:lnTo>
                <a:lnTo>
                  <a:pt x="1398" y="1474"/>
                </a:lnTo>
                <a:lnTo>
                  <a:pt x="1451" y="1408"/>
                </a:lnTo>
                <a:lnTo>
                  <a:pt x="1506" y="1342"/>
                </a:lnTo>
                <a:lnTo>
                  <a:pt x="1560" y="1275"/>
                </a:lnTo>
                <a:lnTo>
                  <a:pt x="1615" y="1210"/>
                </a:lnTo>
                <a:lnTo>
                  <a:pt x="1670" y="1146"/>
                </a:lnTo>
                <a:lnTo>
                  <a:pt x="1721" y="1084"/>
                </a:lnTo>
                <a:lnTo>
                  <a:pt x="1771" y="1024"/>
                </a:lnTo>
                <a:lnTo>
                  <a:pt x="1819" y="969"/>
                </a:lnTo>
                <a:lnTo>
                  <a:pt x="1873" y="905"/>
                </a:lnTo>
                <a:lnTo>
                  <a:pt x="1928" y="844"/>
                </a:lnTo>
                <a:lnTo>
                  <a:pt x="1984" y="785"/>
                </a:lnTo>
                <a:lnTo>
                  <a:pt x="2039" y="729"/>
                </a:lnTo>
                <a:lnTo>
                  <a:pt x="2094" y="675"/>
                </a:lnTo>
                <a:lnTo>
                  <a:pt x="2149" y="624"/>
                </a:lnTo>
                <a:lnTo>
                  <a:pt x="2204" y="575"/>
                </a:lnTo>
                <a:lnTo>
                  <a:pt x="2260" y="530"/>
                </a:lnTo>
                <a:lnTo>
                  <a:pt x="2315" y="487"/>
                </a:lnTo>
                <a:lnTo>
                  <a:pt x="2369" y="449"/>
                </a:lnTo>
                <a:lnTo>
                  <a:pt x="2423" y="415"/>
                </a:lnTo>
                <a:lnTo>
                  <a:pt x="2477" y="383"/>
                </a:lnTo>
                <a:lnTo>
                  <a:pt x="2529" y="357"/>
                </a:lnTo>
                <a:lnTo>
                  <a:pt x="2582" y="335"/>
                </a:lnTo>
                <a:lnTo>
                  <a:pt x="2633" y="317"/>
                </a:lnTo>
                <a:lnTo>
                  <a:pt x="2683" y="304"/>
                </a:lnTo>
                <a:lnTo>
                  <a:pt x="2733" y="297"/>
                </a:lnTo>
                <a:lnTo>
                  <a:pt x="2780" y="295"/>
                </a:lnTo>
                <a:lnTo>
                  <a:pt x="2828" y="298"/>
                </a:lnTo>
                <a:lnTo>
                  <a:pt x="2874" y="307"/>
                </a:lnTo>
                <a:lnTo>
                  <a:pt x="2918" y="321"/>
                </a:lnTo>
                <a:lnTo>
                  <a:pt x="2960" y="341"/>
                </a:lnTo>
                <a:lnTo>
                  <a:pt x="2932" y="332"/>
                </a:lnTo>
                <a:lnTo>
                  <a:pt x="2903" y="328"/>
                </a:lnTo>
                <a:lnTo>
                  <a:pt x="2871" y="330"/>
                </a:lnTo>
                <a:lnTo>
                  <a:pt x="2839" y="338"/>
                </a:lnTo>
                <a:lnTo>
                  <a:pt x="2804" y="351"/>
                </a:lnTo>
                <a:lnTo>
                  <a:pt x="2769" y="368"/>
                </a:lnTo>
                <a:lnTo>
                  <a:pt x="2732" y="391"/>
                </a:lnTo>
                <a:lnTo>
                  <a:pt x="2695" y="417"/>
                </a:lnTo>
                <a:lnTo>
                  <a:pt x="2657" y="446"/>
                </a:lnTo>
                <a:lnTo>
                  <a:pt x="2618" y="480"/>
                </a:lnTo>
                <a:lnTo>
                  <a:pt x="2579" y="515"/>
                </a:lnTo>
                <a:lnTo>
                  <a:pt x="2539" y="554"/>
                </a:lnTo>
                <a:lnTo>
                  <a:pt x="2500" y="596"/>
                </a:lnTo>
                <a:lnTo>
                  <a:pt x="2461" y="639"/>
                </a:lnTo>
                <a:lnTo>
                  <a:pt x="2421" y="683"/>
                </a:lnTo>
                <a:lnTo>
                  <a:pt x="2382" y="729"/>
                </a:lnTo>
                <a:lnTo>
                  <a:pt x="2344" y="775"/>
                </a:lnTo>
                <a:lnTo>
                  <a:pt x="2306" y="823"/>
                </a:lnTo>
                <a:lnTo>
                  <a:pt x="2270" y="869"/>
                </a:lnTo>
                <a:lnTo>
                  <a:pt x="2235" y="917"/>
                </a:lnTo>
                <a:lnTo>
                  <a:pt x="2200" y="963"/>
                </a:lnTo>
                <a:lnTo>
                  <a:pt x="2167" y="1009"/>
                </a:lnTo>
                <a:lnTo>
                  <a:pt x="2135" y="1053"/>
                </a:lnTo>
                <a:lnTo>
                  <a:pt x="2096" y="1108"/>
                </a:lnTo>
                <a:lnTo>
                  <a:pt x="2059" y="1159"/>
                </a:lnTo>
                <a:lnTo>
                  <a:pt x="2025" y="1207"/>
                </a:lnTo>
                <a:lnTo>
                  <a:pt x="1993" y="1251"/>
                </a:lnTo>
                <a:lnTo>
                  <a:pt x="1962" y="1292"/>
                </a:lnTo>
                <a:lnTo>
                  <a:pt x="1933" y="1333"/>
                </a:lnTo>
                <a:lnTo>
                  <a:pt x="1904" y="1371"/>
                </a:lnTo>
                <a:lnTo>
                  <a:pt x="1876" y="1408"/>
                </a:lnTo>
                <a:lnTo>
                  <a:pt x="1848" y="1446"/>
                </a:lnTo>
                <a:lnTo>
                  <a:pt x="1819" y="1483"/>
                </a:lnTo>
                <a:lnTo>
                  <a:pt x="1790" y="1522"/>
                </a:lnTo>
                <a:lnTo>
                  <a:pt x="1758" y="1562"/>
                </a:lnTo>
                <a:lnTo>
                  <a:pt x="1726" y="1603"/>
                </a:lnTo>
                <a:lnTo>
                  <a:pt x="1691" y="1647"/>
                </a:lnTo>
                <a:lnTo>
                  <a:pt x="1654" y="1695"/>
                </a:lnTo>
                <a:lnTo>
                  <a:pt x="1614" y="1747"/>
                </a:lnTo>
                <a:lnTo>
                  <a:pt x="1699" y="1854"/>
                </a:lnTo>
                <a:lnTo>
                  <a:pt x="1780" y="1961"/>
                </a:lnTo>
                <a:lnTo>
                  <a:pt x="1860" y="2067"/>
                </a:lnTo>
                <a:lnTo>
                  <a:pt x="1938" y="2171"/>
                </a:lnTo>
                <a:lnTo>
                  <a:pt x="2014" y="2274"/>
                </a:lnTo>
                <a:lnTo>
                  <a:pt x="2087" y="2376"/>
                </a:lnTo>
                <a:lnTo>
                  <a:pt x="2158" y="2475"/>
                </a:lnTo>
                <a:lnTo>
                  <a:pt x="2226" y="2573"/>
                </a:lnTo>
                <a:lnTo>
                  <a:pt x="2291" y="2668"/>
                </a:lnTo>
                <a:lnTo>
                  <a:pt x="2354" y="2761"/>
                </a:lnTo>
                <a:lnTo>
                  <a:pt x="2413" y="2852"/>
                </a:lnTo>
                <a:lnTo>
                  <a:pt x="2471" y="2939"/>
                </a:lnTo>
                <a:lnTo>
                  <a:pt x="2524" y="3026"/>
                </a:lnTo>
                <a:lnTo>
                  <a:pt x="2575" y="3108"/>
                </a:lnTo>
                <a:lnTo>
                  <a:pt x="2621" y="3187"/>
                </a:lnTo>
                <a:lnTo>
                  <a:pt x="2665" y="3264"/>
                </a:lnTo>
                <a:lnTo>
                  <a:pt x="2705" y="3338"/>
                </a:lnTo>
                <a:lnTo>
                  <a:pt x="2740" y="3407"/>
                </a:lnTo>
                <a:lnTo>
                  <a:pt x="2773" y="3473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746" y="3492"/>
                </a:lnTo>
                <a:lnTo>
                  <a:pt x="2688" y="3445"/>
                </a:lnTo>
                <a:lnTo>
                  <a:pt x="2629" y="3393"/>
                </a:lnTo>
                <a:lnTo>
                  <a:pt x="2566" y="3334"/>
                </a:lnTo>
                <a:lnTo>
                  <a:pt x="2500" y="3273"/>
                </a:lnTo>
                <a:lnTo>
                  <a:pt x="2433" y="3206"/>
                </a:lnTo>
                <a:lnTo>
                  <a:pt x="2362" y="3135"/>
                </a:lnTo>
                <a:lnTo>
                  <a:pt x="2290" y="3060"/>
                </a:lnTo>
                <a:lnTo>
                  <a:pt x="2216" y="2981"/>
                </a:lnTo>
                <a:lnTo>
                  <a:pt x="2141" y="2898"/>
                </a:lnTo>
                <a:lnTo>
                  <a:pt x="2063" y="2813"/>
                </a:lnTo>
                <a:lnTo>
                  <a:pt x="1984" y="2723"/>
                </a:lnTo>
                <a:lnTo>
                  <a:pt x="1902" y="2631"/>
                </a:lnTo>
                <a:lnTo>
                  <a:pt x="1821" y="2536"/>
                </a:lnTo>
                <a:lnTo>
                  <a:pt x="1738" y="2437"/>
                </a:lnTo>
                <a:lnTo>
                  <a:pt x="1653" y="2338"/>
                </a:lnTo>
                <a:lnTo>
                  <a:pt x="1569" y="2235"/>
                </a:lnTo>
                <a:lnTo>
                  <a:pt x="1483" y="2131"/>
                </a:lnTo>
                <a:lnTo>
                  <a:pt x="1398" y="2024"/>
                </a:lnTo>
                <a:lnTo>
                  <a:pt x="1322" y="2118"/>
                </a:lnTo>
                <a:lnTo>
                  <a:pt x="1246" y="2213"/>
                </a:lnTo>
                <a:lnTo>
                  <a:pt x="1168" y="2309"/>
                </a:lnTo>
                <a:lnTo>
                  <a:pt x="1089" y="2404"/>
                </a:lnTo>
                <a:lnTo>
                  <a:pt x="1009" y="2500"/>
                </a:lnTo>
                <a:lnTo>
                  <a:pt x="928" y="2594"/>
                </a:lnTo>
                <a:lnTo>
                  <a:pt x="847" y="2688"/>
                </a:lnTo>
                <a:lnTo>
                  <a:pt x="765" y="2780"/>
                </a:lnTo>
                <a:lnTo>
                  <a:pt x="685" y="2871"/>
                </a:lnTo>
                <a:lnTo>
                  <a:pt x="604" y="2960"/>
                </a:lnTo>
                <a:lnTo>
                  <a:pt x="524" y="3046"/>
                </a:lnTo>
                <a:lnTo>
                  <a:pt x="445" y="3128"/>
                </a:lnTo>
                <a:lnTo>
                  <a:pt x="366" y="3208"/>
                </a:lnTo>
                <a:lnTo>
                  <a:pt x="289" y="3283"/>
                </a:lnTo>
                <a:lnTo>
                  <a:pt x="214" y="3354"/>
                </a:lnTo>
                <a:lnTo>
                  <a:pt x="141" y="3421"/>
                </a:lnTo>
                <a:lnTo>
                  <a:pt x="69" y="3483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42" y="3450"/>
                </a:lnTo>
                <a:lnTo>
                  <a:pt x="89" y="3360"/>
                </a:lnTo>
                <a:lnTo>
                  <a:pt x="137" y="3270"/>
                </a:lnTo>
                <a:lnTo>
                  <a:pt x="188" y="3179"/>
                </a:lnTo>
                <a:lnTo>
                  <a:pt x="241" y="3087"/>
                </a:lnTo>
                <a:lnTo>
                  <a:pt x="297" y="2995"/>
                </a:lnTo>
                <a:lnTo>
                  <a:pt x="354" y="2904"/>
                </a:lnTo>
                <a:lnTo>
                  <a:pt x="412" y="2813"/>
                </a:lnTo>
                <a:lnTo>
                  <a:pt x="472" y="2723"/>
                </a:lnTo>
                <a:lnTo>
                  <a:pt x="532" y="2634"/>
                </a:lnTo>
                <a:lnTo>
                  <a:pt x="591" y="2547"/>
                </a:lnTo>
                <a:lnTo>
                  <a:pt x="652" y="2460"/>
                </a:lnTo>
                <a:lnTo>
                  <a:pt x="711" y="2377"/>
                </a:lnTo>
                <a:lnTo>
                  <a:pt x="771" y="2295"/>
                </a:lnTo>
                <a:lnTo>
                  <a:pt x="828" y="2216"/>
                </a:lnTo>
                <a:lnTo>
                  <a:pt x="886" y="2139"/>
                </a:lnTo>
                <a:lnTo>
                  <a:pt x="941" y="2065"/>
                </a:lnTo>
                <a:lnTo>
                  <a:pt x="994" y="1995"/>
                </a:lnTo>
                <a:lnTo>
                  <a:pt x="1045" y="1928"/>
                </a:lnTo>
                <a:lnTo>
                  <a:pt x="1092" y="1865"/>
                </a:lnTo>
                <a:lnTo>
                  <a:pt x="1138" y="1806"/>
                </a:lnTo>
                <a:lnTo>
                  <a:pt x="1180" y="1751"/>
                </a:lnTo>
                <a:lnTo>
                  <a:pt x="1091" y="1638"/>
                </a:lnTo>
                <a:lnTo>
                  <a:pt x="1005" y="1526"/>
                </a:lnTo>
                <a:lnTo>
                  <a:pt x="921" y="1417"/>
                </a:lnTo>
                <a:lnTo>
                  <a:pt x="840" y="1309"/>
                </a:lnTo>
                <a:lnTo>
                  <a:pt x="761" y="1204"/>
                </a:lnTo>
                <a:lnTo>
                  <a:pt x="685" y="1100"/>
                </a:lnTo>
                <a:lnTo>
                  <a:pt x="613" y="999"/>
                </a:lnTo>
                <a:lnTo>
                  <a:pt x="542" y="900"/>
                </a:lnTo>
                <a:lnTo>
                  <a:pt x="475" y="803"/>
                </a:lnTo>
                <a:lnTo>
                  <a:pt x="412" y="710"/>
                </a:lnTo>
                <a:lnTo>
                  <a:pt x="352" y="619"/>
                </a:lnTo>
                <a:lnTo>
                  <a:pt x="294" y="531"/>
                </a:lnTo>
                <a:lnTo>
                  <a:pt x="241" y="445"/>
                </a:lnTo>
                <a:lnTo>
                  <a:pt x="192" y="363"/>
                </a:lnTo>
                <a:lnTo>
                  <a:pt x="146" y="284"/>
                </a:lnTo>
                <a:lnTo>
                  <a:pt x="104" y="208"/>
                </a:lnTo>
                <a:lnTo>
                  <a:pt x="65" y="136"/>
                </a:lnTo>
                <a:lnTo>
                  <a:pt x="31" y="66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33757" y="3624001"/>
            <a:ext cx="1158243" cy="30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36D5990-149B-4764-B431-25C2F6C755C3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bg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8B10F08-0DC4-47AC-946F-E3BFE31243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9542" y="409289"/>
            <a:ext cx="4272916" cy="5451475"/>
          </a:xfrm>
        </p:spPr>
        <p:txBody>
          <a:bodyPr wrap="square" bIns="0">
            <a:noAutofit/>
          </a:bodyPr>
          <a:lstStyle>
            <a:lvl1pPr algn="ctr">
              <a:defRPr sz="40000">
                <a:solidFill>
                  <a:schemeClr val="accent1">
                    <a:alpha val="30000"/>
                  </a:schemeClr>
                </a:solidFill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FDDED56-6434-4177-AE73-021ACDBF4D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2381" y="2339014"/>
            <a:ext cx="7107238" cy="2105986"/>
          </a:xfrm>
        </p:spPr>
        <p:txBody>
          <a:bodyPr bIns="0" anchor="ctr" anchorCtr="0">
            <a:normAutofit/>
          </a:bodyPr>
          <a:lstStyle>
            <a:lvl1pPr algn="ctr">
              <a:defRPr sz="6600"/>
            </a:lvl1pPr>
          </a:lstStyle>
          <a:p>
            <a:pPr lvl="0"/>
            <a:r>
              <a:rPr lang="fr-FR"/>
              <a:t>Titre</a:t>
            </a:r>
          </a:p>
          <a:p>
            <a:pPr lvl="0"/>
            <a:r>
              <a:rPr lang="fr-FR"/>
              <a:t>intercalaire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A303689-EAD2-4664-9B6D-CC3995AF9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4419" y="325945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latin typeface="+mn-lt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C2C42C35-2203-453E-8846-A139565C6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4419" y="6448711"/>
            <a:ext cx="2443162" cy="166688"/>
          </a:xfrm>
        </p:spPr>
        <p:txBody>
          <a:bodyPr anchor="ctr" anchorCtr="0">
            <a:noAutofit/>
          </a:bodyPr>
          <a:lstStyle>
            <a:lvl1pPr algn="ctr">
              <a:defRPr sz="1000">
                <a:latin typeface="+mn-lt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94002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Titre de la slide sur une ou deux lignes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5694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verture de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34498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83268" y="5184000"/>
            <a:ext cx="9025467" cy="888000"/>
          </a:xfrm>
        </p:spPr>
        <p:txBody>
          <a:bodyPr anchor="t" anchorCtr="0">
            <a:normAutofit/>
          </a:bodyPr>
          <a:lstStyle>
            <a:lvl1pPr algn="ctr">
              <a:lnSpc>
                <a:spcPts val="3333"/>
              </a:lnSpc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583268" y="4005080"/>
            <a:ext cx="9025464" cy="576080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None/>
              <a:defRPr sz="1867" cap="all" baseline="0">
                <a:solidFill>
                  <a:schemeClr val="accent6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Sous-titre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4" name="Freeform 6"/>
          <p:cNvSpPr>
            <a:spLocks noChangeAspect="1" noEditPoints="1"/>
          </p:cNvSpPr>
          <p:nvPr userDrawn="1"/>
        </p:nvSpPr>
        <p:spPr bwMode="auto">
          <a:xfrm>
            <a:off x="5955527" y="4706764"/>
            <a:ext cx="280948" cy="336000"/>
          </a:xfrm>
          <a:custGeom>
            <a:avLst/>
            <a:gdLst/>
            <a:ahLst/>
            <a:cxnLst>
              <a:cxn ang="0">
                <a:pos x="2801" y="3536"/>
              </a:cxn>
              <a:cxn ang="0">
                <a:pos x="120" y="96"/>
              </a:cxn>
              <a:cxn ang="0">
                <a:pos x="392" y="345"/>
              </a:cxn>
              <a:cxn ang="0">
                <a:pos x="700" y="664"/>
              </a:cxn>
              <a:cxn ang="0">
                <a:pos x="1039" y="1044"/>
              </a:cxn>
              <a:cxn ang="0">
                <a:pos x="1398" y="1474"/>
              </a:cxn>
              <a:cxn ang="0">
                <a:pos x="1615" y="1210"/>
              </a:cxn>
              <a:cxn ang="0">
                <a:pos x="1819" y="969"/>
              </a:cxn>
              <a:cxn ang="0">
                <a:pos x="2039" y="729"/>
              </a:cxn>
              <a:cxn ang="0">
                <a:pos x="2260" y="530"/>
              </a:cxn>
              <a:cxn ang="0">
                <a:pos x="2477" y="383"/>
              </a:cxn>
              <a:cxn ang="0">
                <a:pos x="2683" y="304"/>
              </a:cxn>
              <a:cxn ang="0">
                <a:pos x="2874" y="307"/>
              </a:cxn>
              <a:cxn ang="0">
                <a:pos x="2903" y="328"/>
              </a:cxn>
              <a:cxn ang="0">
                <a:pos x="2769" y="368"/>
              </a:cxn>
              <a:cxn ang="0">
                <a:pos x="2618" y="480"/>
              </a:cxn>
              <a:cxn ang="0">
                <a:pos x="2461" y="639"/>
              </a:cxn>
              <a:cxn ang="0">
                <a:pos x="2306" y="823"/>
              </a:cxn>
              <a:cxn ang="0">
                <a:pos x="2167" y="1009"/>
              </a:cxn>
              <a:cxn ang="0">
                <a:pos x="2025" y="1207"/>
              </a:cxn>
              <a:cxn ang="0">
                <a:pos x="1904" y="1371"/>
              </a:cxn>
              <a:cxn ang="0">
                <a:pos x="1790" y="1522"/>
              </a:cxn>
              <a:cxn ang="0">
                <a:pos x="1654" y="1695"/>
              </a:cxn>
              <a:cxn ang="0">
                <a:pos x="1860" y="2067"/>
              </a:cxn>
              <a:cxn ang="0">
                <a:pos x="2158" y="2475"/>
              </a:cxn>
              <a:cxn ang="0">
                <a:pos x="2413" y="2852"/>
              </a:cxn>
              <a:cxn ang="0">
                <a:pos x="2621" y="3187"/>
              </a:cxn>
              <a:cxn ang="0">
                <a:pos x="2773" y="3473"/>
              </a:cxn>
              <a:cxn ang="0">
                <a:pos x="2801" y="3536"/>
              </a:cxn>
              <a:cxn ang="0">
                <a:pos x="2566" y="3334"/>
              </a:cxn>
              <a:cxn ang="0">
                <a:pos x="2290" y="3060"/>
              </a:cxn>
              <a:cxn ang="0">
                <a:pos x="1984" y="2723"/>
              </a:cxn>
              <a:cxn ang="0">
                <a:pos x="1653" y="2338"/>
              </a:cxn>
              <a:cxn ang="0">
                <a:pos x="1322" y="2118"/>
              </a:cxn>
              <a:cxn ang="0">
                <a:pos x="1009" y="2500"/>
              </a:cxn>
              <a:cxn ang="0">
                <a:pos x="685" y="2871"/>
              </a:cxn>
              <a:cxn ang="0">
                <a:pos x="366" y="3208"/>
              </a:cxn>
              <a:cxn ang="0">
                <a:pos x="69" y="3483"/>
              </a:cxn>
              <a:cxn ang="0">
                <a:pos x="0" y="3539"/>
              </a:cxn>
              <a:cxn ang="0">
                <a:pos x="137" y="3270"/>
              </a:cxn>
              <a:cxn ang="0">
                <a:pos x="354" y="2904"/>
              </a:cxn>
              <a:cxn ang="0">
                <a:pos x="591" y="2547"/>
              </a:cxn>
              <a:cxn ang="0">
                <a:pos x="828" y="2216"/>
              </a:cxn>
              <a:cxn ang="0">
                <a:pos x="1045" y="1928"/>
              </a:cxn>
              <a:cxn ang="0">
                <a:pos x="1091" y="1638"/>
              </a:cxn>
              <a:cxn ang="0">
                <a:pos x="761" y="1204"/>
              </a:cxn>
              <a:cxn ang="0">
                <a:pos x="475" y="803"/>
              </a:cxn>
              <a:cxn ang="0">
                <a:pos x="241" y="445"/>
              </a:cxn>
              <a:cxn ang="0">
                <a:pos x="65" y="136"/>
              </a:cxn>
              <a:cxn ang="0">
                <a:pos x="1" y="0"/>
              </a:cxn>
            </a:cxnLst>
            <a:rect l="0" t="0" r="r" b="b"/>
            <a:pathLst>
              <a:path w="2960" h="3539">
                <a:moveTo>
                  <a:pt x="2801" y="3536"/>
                </a:move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59" y="46"/>
                </a:lnTo>
                <a:lnTo>
                  <a:pt x="120" y="96"/>
                </a:lnTo>
                <a:lnTo>
                  <a:pt x="184" y="151"/>
                </a:lnTo>
                <a:lnTo>
                  <a:pt x="251" y="210"/>
                </a:lnTo>
                <a:lnTo>
                  <a:pt x="319" y="275"/>
                </a:lnTo>
                <a:lnTo>
                  <a:pt x="392" y="345"/>
                </a:lnTo>
                <a:lnTo>
                  <a:pt x="466" y="418"/>
                </a:lnTo>
                <a:lnTo>
                  <a:pt x="542" y="496"/>
                </a:lnTo>
                <a:lnTo>
                  <a:pt x="620" y="578"/>
                </a:lnTo>
                <a:lnTo>
                  <a:pt x="700" y="664"/>
                </a:lnTo>
                <a:lnTo>
                  <a:pt x="783" y="754"/>
                </a:lnTo>
                <a:lnTo>
                  <a:pt x="867" y="847"/>
                </a:lnTo>
                <a:lnTo>
                  <a:pt x="953" y="944"/>
                </a:lnTo>
                <a:lnTo>
                  <a:pt x="1039" y="1044"/>
                </a:lnTo>
                <a:lnTo>
                  <a:pt x="1127" y="1147"/>
                </a:lnTo>
                <a:lnTo>
                  <a:pt x="1217" y="1254"/>
                </a:lnTo>
                <a:lnTo>
                  <a:pt x="1307" y="1363"/>
                </a:lnTo>
                <a:lnTo>
                  <a:pt x="1398" y="1474"/>
                </a:lnTo>
                <a:lnTo>
                  <a:pt x="1451" y="1408"/>
                </a:lnTo>
                <a:lnTo>
                  <a:pt x="1506" y="1342"/>
                </a:lnTo>
                <a:lnTo>
                  <a:pt x="1560" y="1275"/>
                </a:lnTo>
                <a:lnTo>
                  <a:pt x="1615" y="1210"/>
                </a:lnTo>
                <a:lnTo>
                  <a:pt x="1670" y="1146"/>
                </a:lnTo>
                <a:lnTo>
                  <a:pt x="1721" y="1084"/>
                </a:lnTo>
                <a:lnTo>
                  <a:pt x="1771" y="1024"/>
                </a:lnTo>
                <a:lnTo>
                  <a:pt x="1819" y="969"/>
                </a:lnTo>
                <a:lnTo>
                  <a:pt x="1873" y="905"/>
                </a:lnTo>
                <a:lnTo>
                  <a:pt x="1928" y="844"/>
                </a:lnTo>
                <a:lnTo>
                  <a:pt x="1984" y="785"/>
                </a:lnTo>
                <a:lnTo>
                  <a:pt x="2039" y="729"/>
                </a:lnTo>
                <a:lnTo>
                  <a:pt x="2094" y="675"/>
                </a:lnTo>
                <a:lnTo>
                  <a:pt x="2149" y="624"/>
                </a:lnTo>
                <a:lnTo>
                  <a:pt x="2204" y="575"/>
                </a:lnTo>
                <a:lnTo>
                  <a:pt x="2260" y="530"/>
                </a:lnTo>
                <a:lnTo>
                  <a:pt x="2315" y="487"/>
                </a:lnTo>
                <a:lnTo>
                  <a:pt x="2369" y="449"/>
                </a:lnTo>
                <a:lnTo>
                  <a:pt x="2423" y="415"/>
                </a:lnTo>
                <a:lnTo>
                  <a:pt x="2477" y="383"/>
                </a:lnTo>
                <a:lnTo>
                  <a:pt x="2529" y="357"/>
                </a:lnTo>
                <a:lnTo>
                  <a:pt x="2582" y="335"/>
                </a:lnTo>
                <a:lnTo>
                  <a:pt x="2633" y="317"/>
                </a:lnTo>
                <a:lnTo>
                  <a:pt x="2683" y="304"/>
                </a:lnTo>
                <a:lnTo>
                  <a:pt x="2733" y="297"/>
                </a:lnTo>
                <a:lnTo>
                  <a:pt x="2780" y="295"/>
                </a:lnTo>
                <a:lnTo>
                  <a:pt x="2828" y="298"/>
                </a:lnTo>
                <a:lnTo>
                  <a:pt x="2874" y="307"/>
                </a:lnTo>
                <a:lnTo>
                  <a:pt x="2918" y="321"/>
                </a:lnTo>
                <a:lnTo>
                  <a:pt x="2960" y="341"/>
                </a:lnTo>
                <a:lnTo>
                  <a:pt x="2932" y="332"/>
                </a:lnTo>
                <a:lnTo>
                  <a:pt x="2903" y="328"/>
                </a:lnTo>
                <a:lnTo>
                  <a:pt x="2871" y="330"/>
                </a:lnTo>
                <a:lnTo>
                  <a:pt x="2839" y="338"/>
                </a:lnTo>
                <a:lnTo>
                  <a:pt x="2804" y="351"/>
                </a:lnTo>
                <a:lnTo>
                  <a:pt x="2769" y="368"/>
                </a:lnTo>
                <a:lnTo>
                  <a:pt x="2732" y="391"/>
                </a:lnTo>
                <a:lnTo>
                  <a:pt x="2695" y="417"/>
                </a:lnTo>
                <a:lnTo>
                  <a:pt x="2657" y="446"/>
                </a:lnTo>
                <a:lnTo>
                  <a:pt x="2618" y="480"/>
                </a:lnTo>
                <a:lnTo>
                  <a:pt x="2579" y="515"/>
                </a:lnTo>
                <a:lnTo>
                  <a:pt x="2539" y="554"/>
                </a:lnTo>
                <a:lnTo>
                  <a:pt x="2500" y="596"/>
                </a:lnTo>
                <a:lnTo>
                  <a:pt x="2461" y="639"/>
                </a:lnTo>
                <a:lnTo>
                  <a:pt x="2421" y="683"/>
                </a:lnTo>
                <a:lnTo>
                  <a:pt x="2382" y="729"/>
                </a:lnTo>
                <a:lnTo>
                  <a:pt x="2344" y="775"/>
                </a:lnTo>
                <a:lnTo>
                  <a:pt x="2306" y="823"/>
                </a:lnTo>
                <a:lnTo>
                  <a:pt x="2270" y="869"/>
                </a:lnTo>
                <a:lnTo>
                  <a:pt x="2235" y="917"/>
                </a:lnTo>
                <a:lnTo>
                  <a:pt x="2200" y="963"/>
                </a:lnTo>
                <a:lnTo>
                  <a:pt x="2167" y="1009"/>
                </a:lnTo>
                <a:lnTo>
                  <a:pt x="2135" y="1053"/>
                </a:lnTo>
                <a:lnTo>
                  <a:pt x="2096" y="1108"/>
                </a:lnTo>
                <a:lnTo>
                  <a:pt x="2059" y="1159"/>
                </a:lnTo>
                <a:lnTo>
                  <a:pt x="2025" y="1207"/>
                </a:lnTo>
                <a:lnTo>
                  <a:pt x="1993" y="1251"/>
                </a:lnTo>
                <a:lnTo>
                  <a:pt x="1962" y="1292"/>
                </a:lnTo>
                <a:lnTo>
                  <a:pt x="1933" y="1333"/>
                </a:lnTo>
                <a:lnTo>
                  <a:pt x="1904" y="1371"/>
                </a:lnTo>
                <a:lnTo>
                  <a:pt x="1876" y="1408"/>
                </a:lnTo>
                <a:lnTo>
                  <a:pt x="1848" y="1446"/>
                </a:lnTo>
                <a:lnTo>
                  <a:pt x="1819" y="1483"/>
                </a:lnTo>
                <a:lnTo>
                  <a:pt x="1790" y="1522"/>
                </a:lnTo>
                <a:lnTo>
                  <a:pt x="1758" y="1562"/>
                </a:lnTo>
                <a:lnTo>
                  <a:pt x="1726" y="1603"/>
                </a:lnTo>
                <a:lnTo>
                  <a:pt x="1691" y="1647"/>
                </a:lnTo>
                <a:lnTo>
                  <a:pt x="1654" y="1695"/>
                </a:lnTo>
                <a:lnTo>
                  <a:pt x="1614" y="1747"/>
                </a:lnTo>
                <a:lnTo>
                  <a:pt x="1699" y="1854"/>
                </a:lnTo>
                <a:lnTo>
                  <a:pt x="1780" y="1961"/>
                </a:lnTo>
                <a:lnTo>
                  <a:pt x="1860" y="2067"/>
                </a:lnTo>
                <a:lnTo>
                  <a:pt x="1938" y="2171"/>
                </a:lnTo>
                <a:lnTo>
                  <a:pt x="2014" y="2274"/>
                </a:lnTo>
                <a:lnTo>
                  <a:pt x="2087" y="2376"/>
                </a:lnTo>
                <a:lnTo>
                  <a:pt x="2158" y="2475"/>
                </a:lnTo>
                <a:lnTo>
                  <a:pt x="2226" y="2573"/>
                </a:lnTo>
                <a:lnTo>
                  <a:pt x="2291" y="2668"/>
                </a:lnTo>
                <a:lnTo>
                  <a:pt x="2354" y="2761"/>
                </a:lnTo>
                <a:lnTo>
                  <a:pt x="2413" y="2852"/>
                </a:lnTo>
                <a:lnTo>
                  <a:pt x="2471" y="2939"/>
                </a:lnTo>
                <a:lnTo>
                  <a:pt x="2524" y="3026"/>
                </a:lnTo>
                <a:lnTo>
                  <a:pt x="2575" y="3108"/>
                </a:lnTo>
                <a:lnTo>
                  <a:pt x="2621" y="3187"/>
                </a:lnTo>
                <a:lnTo>
                  <a:pt x="2665" y="3264"/>
                </a:lnTo>
                <a:lnTo>
                  <a:pt x="2705" y="3338"/>
                </a:lnTo>
                <a:lnTo>
                  <a:pt x="2740" y="3407"/>
                </a:lnTo>
                <a:lnTo>
                  <a:pt x="2773" y="3473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746" y="3492"/>
                </a:lnTo>
                <a:lnTo>
                  <a:pt x="2688" y="3445"/>
                </a:lnTo>
                <a:lnTo>
                  <a:pt x="2629" y="3393"/>
                </a:lnTo>
                <a:lnTo>
                  <a:pt x="2566" y="3334"/>
                </a:lnTo>
                <a:lnTo>
                  <a:pt x="2500" y="3273"/>
                </a:lnTo>
                <a:lnTo>
                  <a:pt x="2433" y="3206"/>
                </a:lnTo>
                <a:lnTo>
                  <a:pt x="2362" y="3135"/>
                </a:lnTo>
                <a:lnTo>
                  <a:pt x="2290" y="3060"/>
                </a:lnTo>
                <a:lnTo>
                  <a:pt x="2216" y="2981"/>
                </a:lnTo>
                <a:lnTo>
                  <a:pt x="2141" y="2898"/>
                </a:lnTo>
                <a:lnTo>
                  <a:pt x="2063" y="2813"/>
                </a:lnTo>
                <a:lnTo>
                  <a:pt x="1984" y="2723"/>
                </a:lnTo>
                <a:lnTo>
                  <a:pt x="1902" y="2631"/>
                </a:lnTo>
                <a:lnTo>
                  <a:pt x="1821" y="2536"/>
                </a:lnTo>
                <a:lnTo>
                  <a:pt x="1738" y="2437"/>
                </a:lnTo>
                <a:lnTo>
                  <a:pt x="1653" y="2338"/>
                </a:lnTo>
                <a:lnTo>
                  <a:pt x="1569" y="2235"/>
                </a:lnTo>
                <a:lnTo>
                  <a:pt x="1483" y="2131"/>
                </a:lnTo>
                <a:lnTo>
                  <a:pt x="1398" y="2024"/>
                </a:lnTo>
                <a:lnTo>
                  <a:pt x="1322" y="2118"/>
                </a:lnTo>
                <a:lnTo>
                  <a:pt x="1246" y="2213"/>
                </a:lnTo>
                <a:lnTo>
                  <a:pt x="1168" y="2309"/>
                </a:lnTo>
                <a:lnTo>
                  <a:pt x="1089" y="2404"/>
                </a:lnTo>
                <a:lnTo>
                  <a:pt x="1009" y="2500"/>
                </a:lnTo>
                <a:lnTo>
                  <a:pt x="928" y="2594"/>
                </a:lnTo>
                <a:lnTo>
                  <a:pt x="847" y="2688"/>
                </a:lnTo>
                <a:lnTo>
                  <a:pt x="765" y="2780"/>
                </a:lnTo>
                <a:lnTo>
                  <a:pt x="685" y="2871"/>
                </a:lnTo>
                <a:lnTo>
                  <a:pt x="604" y="2960"/>
                </a:lnTo>
                <a:lnTo>
                  <a:pt x="524" y="3046"/>
                </a:lnTo>
                <a:lnTo>
                  <a:pt x="445" y="3128"/>
                </a:lnTo>
                <a:lnTo>
                  <a:pt x="366" y="3208"/>
                </a:lnTo>
                <a:lnTo>
                  <a:pt x="289" y="3283"/>
                </a:lnTo>
                <a:lnTo>
                  <a:pt x="214" y="3354"/>
                </a:lnTo>
                <a:lnTo>
                  <a:pt x="141" y="3421"/>
                </a:lnTo>
                <a:lnTo>
                  <a:pt x="69" y="3483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42" y="3450"/>
                </a:lnTo>
                <a:lnTo>
                  <a:pt x="89" y="3360"/>
                </a:lnTo>
                <a:lnTo>
                  <a:pt x="137" y="3270"/>
                </a:lnTo>
                <a:lnTo>
                  <a:pt x="188" y="3179"/>
                </a:lnTo>
                <a:lnTo>
                  <a:pt x="241" y="3087"/>
                </a:lnTo>
                <a:lnTo>
                  <a:pt x="297" y="2995"/>
                </a:lnTo>
                <a:lnTo>
                  <a:pt x="354" y="2904"/>
                </a:lnTo>
                <a:lnTo>
                  <a:pt x="412" y="2813"/>
                </a:lnTo>
                <a:lnTo>
                  <a:pt x="472" y="2723"/>
                </a:lnTo>
                <a:lnTo>
                  <a:pt x="532" y="2634"/>
                </a:lnTo>
                <a:lnTo>
                  <a:pt x="591" y="2547"/>
                </a:lnTo>
                <a:lnTo>
                  <a:pt x="652" y="2460"/>
                </a:lnTo>
                <a:lnTo>
                  <a:pt x="711" y="2377"/>
                </a:lnTo>
                <a:lnTo>
                  <a:pt x="771" y="2295"/>
                </a:lnTo>
                <a:lnTo>
                  <a:pt x="828" y="2216"/>
                </a:lnTo>
                <a:lnTo>
                  <a:pt x="886" y="2139"/>
                </a:lnTo>
                <a:lnTo>
                  <a:pt x="941" y="2065"/>
                </a:lnTo>
                <a:lnTo>
                  <a:pt x="994" y="1995"/>
                </a:lnTo>
                <a:lnTo>
                  <a:pt x="1045" y="1928"/>
                </a:lnTo>
                <a:lnTo>
                  <a:pt x="1092" y="1865"/>
                </a:lnTo>
                <a:lnTo>
                  <a:pt x="1138" y="1806"/>
                </a:lnTo>
                <a:lnTo>
                  <a:pt x="1180" y="1751"/>
                </a:lnTo>
                <a:lnTo>
                  <a:pt x="1091" y="1638"/>
                </a:lnTo>
                <a:lnTo>
                  <a:pt x="1005" y="1526"/>
                </a:lnTo>
                <a:lnTo>
                  <a:pt x="921" y="1417"/>
                </a:lnTo>
                <a:lnTo>
                  <a:pt x="840" y="1309"/>
                </a:lnTo>
                <a:lnTo>
                  <a:pt x="761" y="1204"/>
                </a:lnTo>
                <a:lnTo>
                  <a:pt x="685" y="1100"/>
                </a:lnTo>
                <a:lnTo>
                  <a:pt x="613" y="999"/>
                </a:lnTo>
                <a:lnTo>
                  <a:pt x="542" y="900"/>
                </a:lnTo>
                <a:lnTo>
                  <a:pt x="475" y="803"/>
                </a:lnTo>
                <a:lnTo>
                  <a:pt x="412" y="710"/>
                </a:lnTo>
                <a:lnTo>
                  <a:pt x="352" y="619"/>
                </a:lnTo>
                <a:lnTo>
                  <a:pt x="294" y="531"/>
                </a:lnTo>
                <a:lnTo>
                  <a:pt x="241" y="445"/>
                </a:lnTo>
                <a:lnTo>
                  <a:pt x="192" y="363"/>
                </a:lnTo>
                <a:lnTo>
                  <a:pt x="146" y="284"/>
                </a:lnTo>
                <a:lnTo>
                  <a:pt x="104" y="208"/>
                </a:lnTo>
                <a:lnTo>
                  <a:pt x="65" y="136"/>
                </a:lnTo>
                <a:lnTo>
                  <a:pt x="31" y="66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33757" y="3624001"/>
            <a:ext cx="1158243" cy="30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verture de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A05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9" name="Image 8" descr="04.jpg"/>
          <p:cNvPicPr>
            <a:picLocks noChangeAspect="1"/>
          </p:cNvPicPr>
          <p:nvPr userDrawn="1"/>
        </p:nvPicPr>
        <p:blipFill>
          <a:blip r:embed="rId2" cstate="print"/>
          <a:srcRect l="157" r="168"/>
          <a:stretch>
            <a:fillRect/>
          </a:stretch>
        </p:blipFill>
        <p:spPr>
          <a:xfrm>
            <a:off x="0" y="-1"/>
            <a:ext cx="12192000" cy="3436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83268" y="5184000"/>
            <a:ext cx="9025467" cy="888000"/>
          </a:xfrm>
        </p:spPr>
        <p:txBody>
          <a:bodyPr anchor="t" anchorCtr="0">
            <a:normAutofit/>
          </a:bodyPr>
          <a:lstStyle>
            <a:lvl1pPr algn="ctr">
              <a:lnSpc>
                <a:spcPts val="3333"/>
              </a:lnSpc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583268" y="4005080"/>
            <a:ext cx="9025464" cy="576080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None/>
              <a:defRPr sz="1867" cap="all" baseline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Sous-titre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4" name="Freeform 6"/>
          <p:cNvSpPr>
            <a:spLocks noChangeAspect="1" noEditPoints="1"/>
          </p:cNvSpPr>
          <p:nvPr userDrawn="1"/>
        </p:nvSpPr>
        <p:spPr bwMode="auto">
          <a:xfrm>
            <a:off x="5955527" y="4706764"/>
            <a:ext cx="280948" cy="336000"/>
          </a:xfrm>
          <a:custGeom>
            <a:avLst/>
            <a:gdLst/>
            <a:ahLst/>
            <a:cxnLst>
              <a:cxn ang="0">
                <a:pos x="2801" y="3536"/>
              </a:cxn>
              <a:cxn ang="0">
                <a:pos x="120" y="96"/>
              </a:cxn>
              <a:cxn ang="0">
                <a:pos x="392" y="345"/>
              </a:cxn>
              <a:cxn ang="0">
                <a:pos x="700" y="664"/>
              </a:cxn>
              <a:cxn ang="0">
                <a:pos x="1039" y="1044"/>
              </a:cxn>
              <a:cxn ang="0">
                <a:pos x="1398" y="1474"/>
              </a:cxn>
              <a:cxn ang="0">
                <a:pos x="1615" y="1210"/>
              </a:cxn>
              <a:cxn ang="0">
                <a:pos x="1819" y="969"/>
              </a:cxn>
              <a:cxn ang="0">
                <a:pos x="2039" y="729"/>
              </a:cxn>
              <a:cxn ang="0">
                <a:pos x="2260" y="530"/>
              </a:cxn>
              <a:cxn ang="0">
                <a:pos x="2477" y="383"/>
              </a:cxn>
              <a:cxn ang="0">
                <a:pos x="2683" y="304"/>
              </a:cxn>
              <a:cxn ang="0">
                <a:pos x="2874" y="307"/>
              </a:cxn>
              <a:cxn ang="0">
                <a:pos x="2903" y="328"/>
              </a:cxn>
              <a:cxn ang="0">
                <a:pos x="2769" y="368"/>
              </a:cxn>
              <a:cxn ang="0">
                <a:pos x="2618" y="480"/>
              </a:cxn>
              <a:cxn ang="0">
                <a:pos x="2461" y="639"/>
              </a:cxn>
              <a:cxn ang="0">
                <a:pos x="2306" y="823"/>
              </a:cxn>
              <a:cxn ang="0">
                <a:pos x="2167" y="1009"/>
              </a:cxn>
              <a:cxn ang="0">
                <a:pos x="2025" y="1207"/>
              </a:cxn>
              <a:cxn ang="0">
                <a:pos x="1904" y="1371"/>
              </a:cxn>
              <a:cxn ang="0">
                <a:pos x="1790" y="1522"/>
              </a:cxn>
              <a:cxn ang="0">
                <a:pos x="1654" y="1695"/>
              </a:cxn>
              <a:cxn ang="0">
                <a:pos x="1860" y="2067"/>
              </a:cxn>
              <a:cxn ang="0">
                <a:pos x="2158" y="2475"/>
              </a:cxn>
              <a:cxn ang="0">
                <a:pos x="2413" y="2852"/>
              </a:cxn>
              <a:cxn ang="0">
                <a:pos x="2621" y="3187"/>
              </a:cxn>
              <a:cxn ang="0">
                <a:pos x="2773" y="3473"/>
              </a:cxn>
              <a:cxn ang="0">
                <a:pos x="2801" y="3536"/>
              </a:cxn>
              <a:cxn ang="0">
                <a:pos x="2566" y="3334"/>
              </a:cxn>
              <a:cxn ang="0">
                <a:pos x="2290" y="3060"/>
              </a:cxn>
              <a:cxn ang="0">
                <a:pos x="1984" y="2723"/>
              </a:cxn>
              <a:cxn ang="0">
                <a:pos x="1653" y="2338"/>
              </a:cxn>
              <a:cxn ang="0">
                <a:pos x="1322" y="2118"/>
              </a:cxn>
              <a:cxn ang="0">
                <a:pos x="1009" y="2500"/>
              </a:cxn>
              <a:cxn ang="0">
                <a:pos x="685" y="2871"/>
              </a:cxn>
              <a:cxn ang="0">
                <a:pos x="366" y="3208"/>
              </a:cxn>
              <a:cxn ang="0">
                <a:pos x="69" y="3483"/>
              </a:cxn>
              <a:cxn ang="0">
                <a:pos x="0" y="3539"/>
              </a:cxn>
              <a:cxn ang="0">
                <a:pos x="137" y="3270"/>
              </a:cxn>
              <a:cxn ang="0">
                <a:pos x="354" y="2904"/>
              </a:cxn>
              <a:cxn ang="0">
                <a:pos x="591" y="2547"/>
              </a:cxn>
              <a:cxn ang="0">
                <a:pos x="828" y="2216"/>
              </a:cxn>
              <a:cxn ang="0">
                <a:pos x="1045" y="1928"/>
              </a:cxn>
              <a:cxn ang="0">
                <a:pos x="1091" y="1638"/>
              </a:cxn>
              <a:cxn ang="0">
                <a:pos x="761" y="1204"/>
              </a:cxn>
              <a:cxn ang="0">
                <a:pos x="475" y="803"/>
              </a:cxn>
              <a:cxn ang="0">
                <a:pos x="241" y="445"/>
              </a:cxn>
              <a:cxn ang="0">
                <a:pos x="65" y="136"/>
              </a:cxn>
              <a:cxn ang="0">
                <a:pos x="1" y="0"/>
              </a:cxn>
            </a:cxnLst>
            <a:rect l="0" t="0" r="r" b="b"/>
            <a:pathLst>
              <a:path w="2960" h="3539">
                <a:moveTo>
                  <a:pt x="2801" y="3536"/>
                </a:move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59" y="46"/>
                </a:lnTo>
                <a:lnTo>
                  <a:pt x="120" y="96"/>
                </a:lnTo>
                <a:lnTo>
                  <a:pt x="184" y="151"/>
                </a:lnTo>
                <a:lnTo>
                  <a:pt x="251" y="210"/>
                </a:lnTo>
                <a:lnTo>
                  <a:pt x="319" y="275"/>
                </a:lnTo>
                <a:lnTo>
                  <a:pt x="392" y="345"/>
                </a:lnTo>
                <a:lnTo>
                  <a:pt x="466" y="418"/>
                </a:lnTo>
                <a:lnTo>
                  <a:pt x="542" y="496"/>
                </a:lnTo>
                <a:lnTo>
                  <a:pt x="620" y="578"/>
                </a:lnTo>
                <a:lnTo>
                  <a:pt x="700" y="664"/>
                </a:lnTo>
                <a:lnTo>
                  <a:pt x="783" y="754"/>
                </a:lnTo>
                <a:lnTo>
                  <a:pt x="867" y="847"/>
                </a:lnTo>
                <a:lnTo>
                  <a:pt x="953" y="944"/>
                </a:lnTo>
                <a:lnTo>
                  <a:pt x="1039" y="1044"/>
                </a:lnTo>
                <a:lnTo>
                  <a:pt x="1127" y="1147"/>
                </a:lnTo>
                <a:lnTo>
                  <a:pt x="1217" y="1254"/>
                </a:lnTo>
                <a:lnTo>
                  <a:pt x="1307" y="1363"/>
                </a:lnTo>
                <a:lnTo>
                  <a:pt x="1398" y="1474"/>
                </a:lnTo>
                <a:lnTo>
                  <a:pt x="1451" y="1408"/>
                </a:lnTo>
                <a:lnTo>
                  <a:pt x="1506" y="1342"/>
                </a:lnTo>
                <a:lnTo>
                  <a:pt x="1560" y="1275"/>
                </a:lnTo>
                <a:lnTo>
                  <a:pt x="1615" y="1210"/>
                </a:lnTo>
                <a:lnTo>
                  <a:pt x="1670" y="1146"/>
                </a:lnTo>
                <a:lnTo>
                  <a:pt x="1721" y="1084"/>
                </a:lnTo>
                <a:lnTo>
                  <a:pt x="1771" y="1024"/>
                </a:lnTo>
                <a:lnTo>
                  <a:pt x="1819" y="969"/>
                </a:lnTo>
                <a:lnTo>
                  <a:pt x="1873" y="905"/>
                </a:lnTo>
                <a:lnTo>
                  <a:pt x="1928" y="844"/>
                </a:lnTo>
                <a:lnTo>
                  <a:pt x="1984" y="785"/>
                </a:lnTo>
                <a:lnTo>
                  <a:pt x="2039" y="729"/>
                </a:lnTo>
                <a:lnTo>
                  <a:pt x="2094" y="675"/>
                </a:lnTo>
                <a:lnTo>
                  <a:pt x="2149" y="624"/>
                </a:lnTo>
                <a:lnTo>
                  <a:pt x="2204" y="575"/>
                </a:lnTo>
                <a:lnTo>
                  <a:pt x="2260" y="530"/>
                </a:lnTo>
                <a:lnTo>
                  <a:pt x="2315" y="487"/>
                </a:lnTo>
                <a:lnTo>
                  <a:pt x="2369" y="449"/>
                </a:lnTo>
                <a:lnTo>
                  <a:pt x="2423" y="415"/>
                </a:lnTo>
                <a:lnTo>
                  <a:pt x="2477" y="383"/>
                </a:lnTo>
                <a:lnTo>
                  <a:pt x="2529" y="357"/>
                </a:lnTo>
                <a:lnTo>
                  <a:pt x="2582" y="335"/>
                </a:lnTo>
                <a:lnTo>
                  <a:pt x="2633" y="317"/>
                </a:lnTo>
                <a:lnTo>
                  <a:pt x="2683" y="304"/>
                </a:lnTo>
                <a:lnTo>
                  <a:pt x="2733" y="297"/>
                </a:lnTo>
                <a:lnTo>
                  <a:pt x="2780" y="295"/>
                </a:lnTo>
                <a:lnTo>
                  <a:pt x="2828" y="298"/>
                </a:lnTo>
                <a:lnTo>
                  <a:pt x="2874" y="307"/>
                </a:lnTo>
                <a:lnTo>
                  <a:pt x="2918" y="321"/>
                </a:lnTo>
                <a:lnTo>
                  <a:pt x="2960" y="341"/>
                </a:lnTo>
                <a:lnTo>
                  <a:pt x="2932" y="332"/>
                </a:lnTo>
                <a:lnTo>
                  <a:pt x="2903" y="328"/>
                </a:lnTo>
                <a:lnTo>
                  <a:pt x="2871" y="330"/>
                </a:lnTo>
                <a:lnTo>
                  <a:pt x="2839" y="338"/>
                </a:lnTo>
                <a:lnTo>
                  <a:pt x="2804" y="351"/>
                </a:lnTo>
                <a:lnTo>
                  <a:pt x="2769" y="368"/>
                </a:lnTo>
                <a:lnTo>
                  <a:pt x="2732" y="391"/>
                </a:lnTo>
                <a:lnTo>
                  <a:pt x="2695" y="417"/>
                </a:lnTo>
                <a:lnTo>
                  <a:pt x="2657" y="446"/>
                </a:lnTo>
                <a:lnTo>
                  <a:pt x="2618" y="480"/>
                </a:lnTo>
                <a:lnTo>
                  <a:pt x="2579" y="515"/>
                </a:lnTo>
                <a:lnTo>
                  <a:pt x="2539" y="554"/>
                </a:lnTo>
                <a:lnTo>
                  <a:pt x="2500" y="596"/>
                </a:lnTo>
                <a:lnTo>
                  <a:pt x="2461" y="639"/>
                </a:lnTo>
                <a:lnTo>
                  <a:pt x="2421" y="683"/>
                </a:lnTo>
                <a:lnTo>
                  <a:pt x="2382" y="729"/>
                </a:lnTo>
                <a:lnTo>
                  <a:pt x="2344" y="775"/>
                </a:lnTo>
                <a:lnTo>
                  <a:pt x="2306" y="823"/>
                </a:lnTo>
                <a:lnTo>
                  <a:pt x="2270" y="869"/>
                </a:lnTo>
                <a:lnTo>
                  <a:pt x="2235" y="917"/>
                </a:lnTo>
                <a:lnTo>
                  <a:pt x="2200" y="963"/>
                </a:lnTo>
                <a:lnTo>
                  <a:pt x="2167" y="1009"/>
                </a:lnTo>
                <a:lnTo>
                  <a:pt x="2135" y="1053"/>
                </a:lnTo>
                <a:lnTo>
                  <a:pt x="2096" y="1108"/>
                </a:lnTo>
                <a:lnTo>
                  <a:pt x="2059" y="1159"/>
                </a:lnTo>
                <a:lnTo>
                  <a:pt x="2025" y="1207"/>
                </a:lnTo>
                <a:lnTo>
                  <a:pt x="1993" y="1251"/>
                </a:lnTo>
                <a:lnTo>
                  <a:pt x="1962" y="1292"/>
                </a:lnTo>
                <a:lnTo>
                  <a:pt x="1933" y="1333"/>
                </a:lnTo>
                <a:lnTo>
                  <a:pt x="1904" y="1371"/>
                </a:lnTo>
                <a:lnTo>
                  <a:pt x="1876" y="1408"/>
                </a:lnTo>
                <a:lnTo>
                  <a:pt x="1848" y="1446"/>
                </a:lnTo>
                <a:lnTo>
                  <a:pt x="1819" y="1483"/>
                </a:lnTo>
                <a:lnTo>
                  <a:pt x="1790" y="1522"/>
                </a:lnTo>
                <a:lnTo>
                  <a:pt x="1758" y="1562"/>
                </a:lnTo>
                <a:lnTo>
                  <a:pt x="1726" y="1603"/>
                </a:lnTo>
                <a:lnTo>
                  <a:pt x="1691" y="1647"/>
                </a:lnTo>
                <a:lnTo>
                  <a:pt x="1654" y="1695"/>
                </a:lnTo>
                <a:lnTo>
                  <a:pt x="1614" y="1747"/>
                </a:lnTo>
                <a:lnTo>
                  <a:pt x="1699" y="1854"/>
                </a:lnTo>
                <a:lnTo>
                  <a:pt x="1780" y="1961"/>
                </a:lnTo>
                <a:lnTo>
                  <a:pt x="1860" y="2067"/>
                </a:lnTo>
                <a:lnTo>
                  <a:pt x="1938" y="2171"/>
                </a:lnTo>
                <a:lnTo>
                  <a:pt x="2014" y="2274"/>
                </a:lnTo>
                <a:lnTo>
                  <a:pt x="2087" y="2376"/>
                </a:lnTo>
                <a:lnTo>
                  <a:pt x="2158" y="2475"/>
                </a:lnTo>
                <a:lnTo>
                  <a:pt x="2226" y="2573"/>
                </a:lnTo>
                <a:lnTo>
                  <a:pt x="2291" y="2668"/>
                </a:lnTo>
                <a:lnTo>
                  <a:pt x="2354" y="2761"/>
                </a:lnTo>
                <a:lnTo>
                  <a:pt x="2413" y="2852"/>
                </a:lnTo>
                <a:lnTo>
                  <a:pt x="2471" y="2939"/>
                </a:lnTo>
                <a:lnTo>
                  <a:pt x="2524" y="3026"/>
                </a:lnTo>
                <a:lnTo>
                  <a:pt x="2575" y="3108"/>
                </a:lnTo>
                <a:lnTo>
                  <a:pt x="2621" y="3187"/>
                </a:lnTo>
                <a:lnTo>
                  <a:pt x="2665" y="3264"/>
                </a:lnTo>
                <a:lnTo>
                  <a:pt x="2705" y="3338"/>
                </a:lnTo>
                <a:lnTo>
                  <a:pt x="2740" y="3407"/>
                </a:lnTo>
                <a:lnTo>
                  <a:pt x="2773" y="3473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746" y="3492"/>
                </a:lnTo>
                <a:lnTo>
                  <a:pt x="2688" y="3445"/>
                </a:lnTo>
                <a:lnTo>
                  <a:pt x="2629" y="3393"/>
                </a:lnTo>
                <a:lnTo>
                  <a:pt x="2566" y="3334"/>
                </a:lnTo>
                <a:lnTo>
                  <a:pt x="2500" y="3273"/>
                </a:lnTo>
                <a:lnTo>
                  <a:pt x="2433" y="3206"/>
                </a:lnTo>
                <a:lnTo>
                  <a:pt x="2362" y="3135"/>
                </a:lnTo>
                <a:lnTo>
                  <a:pt x="2290" y="3060"/>
                </a:lnTo>
                <a:lnTo>
                  <a:pt x="2216" y="2981"/>
                </a:lnTo>
                <a:lnTo>
                  <a:pt x="2141" y="2898"/>
                </a:lnTo>
                <a:lnTo>
                  <a:pt x="2063" y="2813"/>
                </a:lnTo>
                <a:lnTo>
                  <a:pt x="1984" y="2723"/>
                </a:lnTo>
                <a:lnTo>
                  <a:pt x="1902" y="2631"/>
                </a:lnTo>
                <a:lnTo>
                  <a:pt x="1821" y="2536"/>
                </a:lnTo>
                <a:lnTo>
                  <a:pt x="1738" y="2437"/>
                </a:lnTo>
                <a:lnTo>
                  <a:pt x="1653" y="2338"/>
                </a:lnTo>
                <a:lnTo>
                  <a:pt x="1569" y="2235"/>
                </a:lnTo>
                <a:lnTo>
                  <a:pt x="1483" y="2131"/>
                </a:lnTo>
                <a:lnTo>
                  <a:pt x="1398" y="2024"/>
                </a:lnTo>
                <a:lnTo>
                  <a:pt x="1322" y="2118"/>
                </a:lnTo>
                <a:lnTo>
                  <a:pt x="1246" y="2213"/>
                </a:lnTo>
                <a:lnTo>
                  <a:pt x="1168" y="2309"/>
                </a:lnTo>
                <a:lnTo>
                  <a:pt x="1089" y="2404"/>
                </a:lnTo>
                <a:lnTo>
                  <a:pt x="1009" y="2500"/>
                </a:lnTo>
                <a:lnTo>
                  <a:pt x="928" y="2594"/>
                </a:lnTo>
                <a:lnTo>
                  <a:pt x="847" y="2688"/>
                </a:lnTo>
                <a:lnTo>
                  <a:pt x="765" y="2780"/>
                </a:lnTo>
                <a:lnTo>
                  <a:pt x="685" y="2871"/>
                </a:lnTo>
                <a:lnTo>
                  <a:pt x="604" y="2960"/>
                </a:lnTo>
                <a:lnTo>
                  <a:pt x="524" y="3046"/>
                </a:lnTo>
                <a:lnTo>
                  <a:pt x="445" y="3128"/>
                </a:lnTo>
                <a:lnTo>
                  <a:pt x="366" y="3208"/>
                </a:lnTo>
                <a:lnTo>
                  <a:pt x="289" y="3283"/>
                </a:lnTo>
                <a:lnTo>
                  <a:pt x="214" y="3354"/>
                </a:lnTo>
                <a:lnTo>
                  <a:pt x="141" y="3421"/>
                </a:lnTo>
                <a:lnTo>
                  <a:pt x="69" y="3483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42" y="3450"/>
                </a:lnTo>
                <a:lnTo>
                  <a:pt x="89" y="3360"/>
                </a:lnTo>
                <a:lnTo>
                  <a:pt x="137" y="3270"/>
                </a:lnTo>
                <a:lnTo>
                  <a:pt x="188" y="3179"/>
                </a:lnTo>
                <a:lnTo>
                  <a:pt x="241" y="3087"/>
                </a:lnTo>
                <a:lnTo>
                  <a:pt x="297" y="2995"/>
                </a:lnTo>
                <a:lnTo>
                  <a:pt x="354" y="2904"/>
                </a:lnTo>
                <a:lnTo>
                  <a:pt x="412" y="2813"/>
                </a:lnTo>
                <a:lnTo>
                  <a:pt x="472" y="2723"/>
                </a:lnTo>
                <a:lnTo>
                  <a:pt x="532" y="2634"/>
                </a:lnTo>
                <a:lnTo>
                  <a:pt x="591" y="2547"/>
                </a:lnTo>
                <a:lnTo>
                  <a:pt x="652" y="2460"/>
                </a:lnTo>
                <a:lnTo>
                  <a:pt x="711" y="2377"/>
                </a:lnTo>
                <a:lnTo>
                  <a:pt x="771" y="2295"/>
                </a:lnTo>
                <a:lnTo>
                  <a:pt x="828" y="2216"/>
                </a:lnTo>
                <a:lnTo>
                  <a:pt x="886" y="2139"/>
                </a:lnTo>
                <a:lnTo>
                  <a:pt x="941" y="2065"/>
                </a:lnTo>
                <a:lnTo>
                  <a:pt x="994" y="1995"/>
                </a:lnTo>
                <a:lnTo>
                  <a:pt x="1045" y="1928"/>
                </a:lnTo>
                <a:lnTo>
                  <a:pt x="1092" y="1865"/>
                </a:lnTo>
                <a:lnTo>
                  <a:pt x="1138" y="1806"/>
                </a:lnTo>
                <a:lnTo>
                  <a:pt x="1180" y="1751"/>
                </a:lnTo>
                <a:lnTo>
                  <a:pt x="1091" y="1638"/>
                </a:lnTo>
                <a:lnTo>
                  <a:pt x="1005" y="1526"/>
                </a:lnTo>
                <a:lnTo>
                  <a:pt x="921" y="1417"/>
                </a:lnTo>
                <a:lnTo>
                  <a:pt x="840" y="1309"/>
                </a:lnTo>
                <a:lnTo>
                  <a:pt x="761" y="1204"/>
                </a:lnTo>
                <a:lnTo>
                  <a:pt x="685" y="1100"/>
                </a:lnTo>
                <a:lnTo>
                  <a:pt x="613" y="999"/>
                </a:lnTo>
                <a:lnTo>
                  <a:pt x="542" y="900"/>
                </a:lnTo>
                <a:lnTo>
                  <a:pt x="475" y="803"/>
                </a:lnTo>
                <a:lnTo>
                  <a:pt x="412" y="710"/>
                </a:lnTo>
                <a:lnTo>
                  <a:pt x="352" y="619"/>
                </a:lnTo>
                <a:lnTo>
                  <a:pt x="294" y="531"/>
                </a:lnTo>
                <a:lnTo>
                  <a:pt x="241" y="445"/>
                </a:lnTo>
                <a:lnTo>
                  <a:pt x="192" y="363"/>
                </a:lnTo>
                <a:lnTo>
                  <a:pt x="146" y="284"/>
                </a:lnTo>
                <a:lnTo>
                  <a:pt x="104" y="208"/>
                </a:lnTo>
                <a:lnTo>
                  <a:pt x="65" y="136"/>
                </a:lnTo>
                <a:lnTo>
                  <a:pt x="31" y="66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33757" y="3624001"/>
            <a:ext cx="1158243" cy="30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verture de 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6B7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/>
          <a:srcRect b="694"/>
          <a:stretch>
            <a:fillRect/>
          </a:stretch>
        </p:blipFill>
        <p:spPr>
          <a:xfrm>
            <a:off x="0" y="0"/>
            <a:ext cx="12192000" cy="34349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83268" y="5184000"/>
            <a:ext cx="9025467" cy="888000"/>
          </a:xfrm>
        </p:spPr>
        <p:txBody>
          <a:bodyPr anchor="t" anchorCtr="0">
            <a:normAutofit/>
          </a:bodyPr>
          <a:lstStyle>
            <a:lvl1pPr algn="ctr">
              <a:lnSpc>
                <a:spcPts val="3333"/>
              </a:lnSpc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583268" y="4005080"/>
            <a:ext cx="9025464" cy="576080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None/>
              <a:defRPr sz="1867" cap="all" baseline="0">
                <a:solidFill>
                  <a:schemeClr val="accent6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Sous-titre de l’ouverture de section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4" name="Freeform 6"/>
          <p:cNvSpPr>
            <a:spLocks noChangeAspect="1" noEditPoints="1"/>
          </p:cNvSpPr>
          <p:nvPr userDrawn="1"/>
        </p:nvSpPr>
        <p:spPr bwMode="auto">
          <a:xfrm>
            <a:off x="5955527" y="4706764"/>
            <a:ext cx="280948" cy="336000"/>
          </a:xfrm>
          <a:custGeom>
            <a:avLst/>
            <a:gdLst/>
            <a:ahLst/>
            <a:cxnLst>
              <a:cxn ang="0">
                <a:pos x="2801" y="3536"/>
              </a:cxn>
              <a:cxn ang="0">
                <a:pos x="120" y="96"/>
              </a:cxn>
              <a:cxn ang="0">
                <a:pos x="392" y="345"/>
              </a:cxn>
              <a:cxn ang="0">
                <a:pos x="700" y="664"/>
              </a:cxn>
              <a:cxn ang="0">
                <a:pos x="1039" y="1044"/>
              </a:cxn>
              <a:cxn ang="0">
                <a:pos x="1398" y="1474"/>
              </a:cxn>
              <a:cxn ang="0">
                <a:pos x="1615" y="1210"/>
              </a:cxn>
              <a:cxn ang="0">
                <a:pos x="1819" y="969"/>
              </a:cxn>
              <a:cxn ang="0">
                <a:pos x="2039" y="729"/>
              </a:cxn>
              <a:cxn ang="0">
                <a:pos x="2260" y="530"/>
              </a:cxn>
              <a:cxn ang="0">
                <a:pos x="2477" y="383"/>
              </a:cxn>
              <a:cxn ang="0">
                <a:pos x="2683" y="304"/>
              </a:cxn>
              <a:cxn ang="0">
                <a:pos x="2874" y="307"/>
              </a:cxn>
              <a:cxn ang="0">
                <a:pos x="2903" y="328"/>
              </a:cxn>
              <a:cxn ang="0">
                <a:pos x="2769" y="368"/>
              </a:cxn>
              <a:cxn ang="0">
                <a:pos x="2618" y="480"/>
              </a:cxn>
              <a:cxn ang="0">
                <a:pos x="2461" y="639"/>
              </a:cxn>
              <a:cxn ang="0">
                <a:pos x="2306" y="823"/>
              </a:cxn>
              <a:cxn ang="0">
                <a:pos x="2167" y="1009"/>
              </a:cxn>
              <a:cxn ang="0">
                <a:pos x="2025" y="1207"/>
              </a:cxn>
              <a:cxn ang="0">
                <a:pos x="1904" y="1371"/>
              </a:cxn>
              <a:cxn ang="0">
                <a:pos x="1790" y="1522"/>
              </a:cxn>
              <a:cxn ang="0">
                <a:pos x="1654" y="1695"/>
              </a:cxn>
              <a:cxn ang="0">
                <a:pos x="1860" y="2067"/>
              </a:cxn>
              <a:cxn ang="0">
                <a:pos x="2158" y="2475"/>
              </a:cxn>
              <a:cxn ang="0">
                <a:pos x="2413" y="2852"/>
              </a:cxn>
              <a:cxn ang="0">
                <a:pos x="2621" y="3187"/>
              </a:cxn>
              <a:cxn ang="0">
                <a:pos x="2773" y="3473"/>
              </a:cxn>
              <a:cxn ang="0">
                <a:pos x="2801" y="3536"/>
              </a:cxn>
              <a:cxn ang="0">
                <a:pos x="2566" y="3334"/>
              </a:cxn>
              <a:cxn ang="0">
                <a:pos x="2290" y="3060"/>
              </a:cxn>
              <a:cxn ang="0">
                <a:pos x="1984" y="2723"/>
              </a:cxn>
              <a:cxn ang="0">
                <a:pos x="1653" y="2338"/>
              </a:cxn>
              <a:cxn ang="0">
                <a:pos x="1322" y="2118"/>
              </a:cxn>
              <a:cxn ang="0">
                <a:pos x="1009" y="2500"/>
              </a:cxn>
              <a:cxn ang="0">
                <a:pos x="685" y="2871"/>
              </a:cxn>
              <a:cxn ang="0">
                <a:pos x="366" y="3208"/>
              </a:cxn>
              <a:cxn ang="0">
                <a:pos x="69" y="3483"/>
              </a:cxn>
              <a:cxn ang="0">
                <a:pos x="0" y="3539"/>
              </a:cxn>
              <a:cxn ang="0">
                <a:pos x="137" y="3270"/>
              </a:cxn>
              <a:cxn ang="0">
                <a:pos x="354" y="2904"/>
              </a:cxn>
              <a:cxn ang="0">
                <a:pos x="591" y="2547"/>
              </a:cxn>
              <a:cxn ang="0">
                <a:pos x="828" y="2216"/>
              </a:cxn>
              <a:cxn ang="0">
                <a:pos x="1045" y="1928"/>
              </a:cxn>
              <a:cxn ang="0">
                <a:pos x="1091" y="1638"/>
              </a:cxn>
              <a:cxn ang="0">
                <a:pos x="761" y="1204"/>
              </a:cxn>
              <a:cxn ang="0">
                <a:pos x="475" y="803"/>
              </a:cxn>
              <a:cxn ang="0">
                <a:pos x="241" y="445"/>
              </a:cxn>
              <a:cxn ang="0">
                <a:pos x="65" y="136"/>
              </a:cxn>
              <a:cxn ang="0">
                <a:pos x="1" y="0"/>
              </a:cxn>
            </a:cxnLst>
            <a:rect l="0" t="0" r="r" b="b"/>
            <a:pathLst>
              <a:path w="2960" h="3539">
                <a:moveTo>
                  <a:pt x="2801" y="3536"/>
                </a:move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59" y="46"/>
                </a:lnTo>
                <a:lnTo>
                  <a:pt x="120" y="96"/>
                </a:lnTo>
                <a:lnTo>
                  <a:pt x="184" y="151"/>
                </a:lnTo>
                <a:lnTo>
                  <a:pt x="251" y="210"/>
                </a:lnTo>
                <a:lnTo>
                  <a:pt x="319" y="275"/>
                </a:lnTo>
                <a:lnTo>
                  <a:pt x="392" y="345"/>
                </a:lnTo>
                <a:lnTo>
                  <a:pt x="466" y="418"/>
                </a:lnTo>
                <a:lnTo>
                  <a:pt x="542" y="496"/>
                </a:lnTo>
                <a:lnTo>
                  <a:pt x="620" y="578"/>
                </a:lnTo>
                <a:lnTo>
                  <a:pt x="700" y="664"/>
                </a:lnTo>
                <a:lnTo>
                  <a:pt x="783" y="754"/>
                </a:lnTo>
                <a:lnTo>
                  <a:pt x="867" y="847"/>
                </a:lnTo>
                <a:lnTo>
                  <a:pt x="953" y="944"/>
                </a:lnTo>
                <a:lnTo>
                  <a:pt x="1039" y="1044"/>
                </a:lnTo>
                <a:lnTo>
                  <a:pt x="1127" y="1147"/>
                </a:lnTo>
                <a:lnTo>
                  <a:pt x="1217" y="1254"/>
                </a:lnTo>
                <a:lnTo>
                  <a:pt x="1307" y="1363"/>
                </a:lnTo>
                <a:lnTo>
                  <a:pt x="1398" y="1474"/>
                </a:lnTo>
                <a:lnTo>
                  <a:pt x="1451" y="1408"/>
                </a:lnTo>
                <a:lnTo>
                  <a:pt x="1506" y="1342"/>
                </a:lnTo>
                <a:lnTo>
                  <a:pt x="1560" y="1275"/>
                </a:lnTo>
                <a:lnTo>
                  <a:pt x="1615" y="1210"/>
                </a:lnTo>
                <a:lnTo>
                  <a:pt x="1670" y="1146"/>
                </a:lnTo>
                <a:lnTo>
                  <a:pt x="1721" y="1084"/>
                </a:lnTo>
                <a:lnTo>
                  <a:pt x="1771" y="1024"/>
                </a:lnTo>
                <a:lnTo>
                  <a:pt x="1819" y="969"/>
                </a:lnTo>
                <a:lnTo>
                  <a:pt x="1873" y="905"/>
                </a:lnTo>
                <a:lnTo>
                  <a:pt x="1928" y="844"/>
                </a:lnTo>
                <a:lnTo>
                  <a:pt x="1984" y="785"/>
                </a:lnTo>
                <a:lnTo>
                  <a:pt x="2039" y="729"/>
                </a:lnTo>
                <a:lnTo>
                  <a:pt x="2094" y="675"/>
                </a:lnTo>
                <a:lnTo>
                  <a:pt x="2149" y="624"/>
                </a:lnTo>
                <a:lnTo>
                  <a:pt x="2204" y="575"/>
                </a:lnTo>
                <a:lnTo>
                  <a:pt x="2260" y="530"/>
                </a:lnTo>
                <a:lnTo>
                  <a:pt x="2315" y="487"/>
                </a:lnTo>
                <a:lnTo>
                  <a:pt x="2369" y="449"/>
                </a:lnTo>
                <a:lnTo>
                  <a:pt x="2423" y="415"/>
                </a:lnTo>
                <a:lnTo>
                  <a:pt x="2477" y="383"/>
                </a:lnTo>
                <a:lnTo>
                  <a:pt x="2529" y="357"/>
                </a:lnTo>
                <a:lnTo>
                  <a:pt x="2582" y="335"/>
                </a:lnTo>
                <a:lnTo>
                  <a:pt x="2633" y="317"/>
                </a:lnTo>
                <a:lnTo>
                  <a:pt x="2683" y="304"/>
                </a:lnTo>
                <a:lnTo>
                  <a:pt x="2733" y="297"/>
                </a:lnTo>
                <a:lnTo>
                  <a:pt x="2780" y="295"/>
                </a:lnTo>
                <a:lnTo>
                  <a:pt x="2828" y="298"/>
                </a:lnTo>
                <a:lnTo>
                  <a:pt x="2874" y="307"/>
                </a:lnTo>
                <a:lnTo>
                  <a:pt x="2918" y="321"/>
                </a:lnTo>
                <a:lnTo>
                  <a:pt x="2960" y="341"/>
                </a:lnTo>
                <a:lnTo>
                  <a:pt x="2932" y="332"/>
                </a:lnTo>
                <a:lnTo>
                  <a:pt x="2903" y="328"/>
                </a:lnTo>
                <a:lnTo>
                  <a:pt x="2871" y="330"/>
                </a:lnTo>
                <a:lnTo>
                  <a:pt x="2839" y="338"/>
                </a:lnTo>
                <a:lnTo>
                  <a:pt x="2804" y="351"/>
                </a:lnTo>
                <a:lnTo>
                  <a:pt x="2769" y="368"/>
                </a:lnTo>
                <a:lnTo>
                  <a:pt x="2732" y="391"/>
                </a:lnTo>
                <a:lnTo>
                  <a:pt x="2695" y="417"/>
                </a:lnTo>
                <a:lnTo>
                  <a:pt x="2657" y="446"/>
                </a:lnTo>
                <a:lnTo>
                  <a:pt x="2618" y="480"/>
                </a:lnTo>
                <a:lnTo>
                  <a:pt x="2579" y="515"/>
                </a:lnTo>
                <a:lnTo>
                  <a:pt x="2539" y="554"/>
                </a:lnTo>
                <a:lnTo>
                  <a:pt x="2500" y="596"/>
                </a:lnTo>
                <a:lnTo>
                  <a:pt x="2461" y="639"/>
                </a:lnTo>
                <a:lnTo>
                  <a:pt x="2421" y="683"/>
                </a:lnTo>
                <a:lnTo>
                  <a:pt x="2382" y="729"/>
                </a:lnTo>
                <a:lnTo>
                  <a:pt x="2344" y="775"/>
                </a:lnTo>
                <a:lnTo>
                  <a:pt x="2306" y="823"/>
                </a:lnTo>
                <a:lnTo>
                  <a:pt x="2270" y="869"/>
                </a:lnTo>
                <a:lnTo>
                  <a:pt x="2235" y="917"/>
                </a:lnTo>
                <a:lnTo>
                  <a:pt x="2200" y="963"/>
                </a:lnTo>
                <a:lnTo>
                  <a:pt x="2167" y="1009"/>
                </a:lnTo>
                <a:lnTo>
                  <a:pt x="2135" y="1053"/>
                </a:lnTo>
                <a:lnTo>
                  <a:pt x="2096" y="1108"/>
                </a:lnTo>
                <a:lnTo>
                  <a:pt x="2059" y="1159"/>
                </a:lnTo>
                <a:lnTo>
                  <a:pt x="2025" y="1207"/>
                </a:lnTo>
                <a:lnTo>
                  <a:pt x="1993" y="1251"/>
                </a:lnTo>
                <a:lnTo>
                  <a:pt x="1962" y="1292"/>
                </a:lnTo>
                <a:lnTo>
                  <a:pt x="1933" y="1333"/>
                </a:lnTo>
                <a:lnTo>
                  <a:pt x="1904" y="1371"/>
                </a:lnTo>
                <a:lnTo>
                  <a:pt x="1876" y="1408"/>
                </a:lnTo>
                <a:lnTo>
                  <a:pt x="1848" y="1446"/>
                </a:lnTo>
                <a:lnTo>
                  <a:pt x="1819" y="1483"/>
                </a:lnTo>
                <a:lnTo>
                  <a:pt x="1790" y="1522"/>
                </a:lnTo>
                <a:lnTo>
                  <a:pt x="1758" y="1562"/>
                </a:lnTo>
                <a:lnTo>
                  <a:pt x="1726" y="1603"/>
                </a:lnTo>
                <a:lnTo>
                  <a:pt x="1691" y="1647"/>
                </a:lnTo>
                <a:lnTo>
                  <a:pt x="1654" y="1695"/>
                </a:lnTo>
                <a:lnTo>
                  <a:pt x="1614" y="1747"/>
                </a:lnTo>
                <a:lnTo>
                  <a:pt x="1699" y="1854"/>
                </a:lnTo>
                <a:lnTo>
                  <a:pt x="1780" y="1961"/>
                </a:lnTo>
                <a:lnTo>
                  <a:pt x="1860" y="2067"/>
                </a:lnTo>
                <a:lnTo>
                  <a:pt x="1938" y="2171"/>
                </a:lnTo>
                <a:lnTo>
                  <a:pt x="2014" y="2274"/>
                </a:lnTo>
                <a:lnTo>
                  <a:pt x="2087" y="2376"/>
                </a:lnTo>
                <a:lnTo>
                  <a:pt x="2158" y="2475"/>
                </a:lnTo>
                <a:lnTo>
                  <a:pt x="2226" y="2573"/>
                </a:lnTo>
                <a:lnTo>
                  <a:pt x="2291" y="2668"/>
                </a:lnTo>
                <a:lnTo>
                  <a:pt x="2354" y="2761"/>
                </a:lnTo>
                <a:lnTo>
                  <a:pt x="2413" y="2852"/>
                </a:lnTo>
                <a:lnTo>
                  <a:pt x="2471" y="2939"/>
                </a:lnTo>
                <a:lnTo>
                  <a:pt x="2524" y="3026"/>
                </a:lnTo>
                <a:lnTo>
                  <a:pt x="2575" y="3108"/>
                </a:lnTo>
                <a:lnTo>
                  <a:pt x="2621" y="3187"/>
                </a:lnTo>
                <a:lnTo>
                  <a:pt x="2665" y="3264"/>
                </a:lnTo>
                <a:lnTo>
                  <a:pt x="2705" y="3338"/>
                </a:lnTo>
                <a:lnTo>
                  <a:pt x="2740" y="3407"/>
                </a:lnTo>
                <a:lnTo>
                  <a:pt x="2773" y="3473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801" y="3536"/>
                </a:lnTo>
                <a:lnTo>
                  <a:pt x="2746" y="3492"/>
                </a:lnTo>
                <a:lnTo>
                  <a:pt x="2688" y="3445"/>
                </a:lnTo>
                <a:lnTo>
                  <a:pt x="2629" y="3393"/>
                </a:lnTo>
                <a:lnTo>
                  <a:pt x="2566" y="3334"/>
                </a:lnTo>
                <a:lnTo>
                  <a:pt x="2500" y="3273"/>
                </a:lnTo>
                <a:lnTo>
                  <a:pt x="2433" y="3206"/>
                </a:lnTo>
                <a:lnTo>
                  <a:pt x="2362" y="3135"/>
                </a:lnTo>
                <a:lnTo>
                  <a:pt x="2290" y="3060"/>
                </a:lnTo>
                <a:lnTo>
                  <a:pt x="2216" y="2981"/>
                </a:lnTo>
                <a:lnTo>
                  <a:pt x="2141" y="2898"/>
                </a:lnTo>
                <a:lnTo>
                  <a:pt x="2063" y="2813"/>
                </a:lnTo>
                <a:lnTo>
                  <a:pt x="1984" y="2723"/>
                </a:lnTo>
                <a:lnTo>
                  <a:pt x="1902" y="2631"/>
                </a:lnTo>
                <a:lnTo>
                  <a:pt x="1821" y="2536"/>
                </a:lnTo>
                <a:lnTo>
                  <a:pt x="1738" y="2437"/>
                </a:lnTo>
                <a:lnTo>
                  <a:pt x="1653" y="2338"/>
                </a:lnTo>
                <a:lnTo>
                  <a:pt x="1569" y="2235"/>
                </a:lnTo>
                <a:lnTo>
                  <a:pt x="1483" y="2131"/>
                </a:lnTo>
                <a:lnTo>
                  <a:pt x="1398" y="2024"/>
                </a:lnTo>
                <a:lnTo>
                  <a:pt x="1322" y="2118"/>
                </a:lnTo>
                <a:lnTo>
                  <a:pt x="1246" y="2213"/>
                </a:lnTo>
                <a:lnTo>
                  <a:pt x="1168" y="2309"/>
                </a:lnTo>
                <a:lnTo>
                  <a:pt x="1089" y="2404"/>
                </a:lnTo>
                <a:lnTo>
                  <a:pt x="1009" y="2500"/>
                </a:lnTo>
                <a:lnTo>
                  <a:pt x="928" y="2594"/>
                </a:lnTo>
                <a:lnTo>
                  <a:pt x="847" y="2688"/>
                </a:lnTo>
                <a:lnTo>
                  <a:pt x="765" y="2780"/>
                </a:lnTo>
                <a:lnTo>
                  <a:pt x="685" y="2871"/>
                </a:lnTo>
                <a:lnTo>
                  <a:pt x="604" y="2960"/>
                </a:lnTo>
                <a:lnTo>
                  <a:pt x="524" y="3046"/>
                </a:lnTo>
                <a:lnTo>
                  <a:pt x="445" y="3128"/>
                </a:lnTo>
                <a:lnTo>
                  <a:pt x="366" y="3208"/>
                </a:lnTo>
                <a:lnTo>
                  <a:pt x="289" y="3283"/>
                </a:lnTo>
                <a:lnTo>
                  <a:pt x="214" y="3354"/>
                </a:lnTo>
                <a:lnTo>
                  <a:pt x="141" y="3421"/>
                </a:lnTo>
                <a:lnTo>
                  <a:pt x="69" y="3483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0" y="3539"/>
                </a:lnTo>
                <a:lnTo>
                  <a:pt x="42" y="3450"/>
                </a:lnTo>
                <a:lnTo>
                  <a:pt x="89" y="3360"/>
                </a:lnTo>
                <a:lnTo>
                  <a:pt x="137" y="3270"/>
                </a:lnTo>
                <a:lnTo>
                  <a:pt x="188" y="3179"/>
                </a:lnTo>
                <a:lnTo>
                  <a:pt x="241" y="3087"/>
                </a:lnTo>
                <a:lnTo>
                  <a:pt x="297" y="2995"/>
                </a:lnTo>
                <a:lnTo>
                  <a:pt x="354" y="2904"/>
                </a:lnTo>
                <a:lnTo>
                  <a:pt x="412" y="2813"/>
                </a:lnTo>
                <a:lnTo>
                  <a:pt x="472" y="2723"/>
                </a:lnTo>
                <a:lnTo>
                  <a:pt x="532" y="2634"/>
                </a:lnTo>
                <a:lnTo>
                  <a:pt x="591" y="2547"/>
                </a:lnTo>
                <a:lnTo>
                  <a:pt x="652" y="2460"/>
                </a:lnTo>
                <a:lnTo>
                  <a:pt x="711" y="2377"/>
                </a:lnTo>
                <a:lnTo>
                  <a:pt x="771" y="2295"/>
                </a:lnTo>
                <a:lnTo>
                  <a:pt x="828" y="2216"/>
                </a:lnTo>
                <a:lnTo>
                  <a:pt x="886" y="2139"/>
                </a:lnTo>
                <a:lnTo>
                  <a:pt x="941" y="2065"/>
                </a:lnTo>
                <a:lnTo>
                  <a:pt x="994" y="1995"/>
                </a:lnTo>
                <a:lnTo>
                  <a:pt x="1045" y="1928"/>
                </a:lnTo>
                <a:lnTo>
                  <a:pt x="1092" y="1865"/>
                </a:lnTo>
                <a:lnTo>
                  <a:pt x="1138" y="1806"/>
                </a:lnTo>
                <a:lnTo>
                  <a:pt x="1180" y="1751"/>
                </a:lnTo>
                <a:lnTo>
                  <a:pt x="1091" y="1638"/>
                </a:lnTo>
                <a:lnTo>
                  <a:pt x="1005" y="1526"/>
                </a:lnTo>
                <a:lnTo>
                  <a:pt x="921" y="1417"/>
                </a:lnTo>
                <a:lnTo>
                  <a:pt x="840" y="1309"/>
                </a:lnTo>
                <a:lnTo>
                  <a:pt x="761" y="1204"/>
                </a:lnTo>
                <a:lnTo>
                  <a:pt x="685" y="1100"/>
                </a:lnTo>
                <a:lnTo>
                  <a:pt x="613" y="999"/>
                </a:lnTo>
                <a:lnTo>
                  <a:pt x="542" y="900"/>
                </a:lnTo>
                <a:lnTo>
                  <a:pt x="475" y="803"/>
                </a:lnTo>
                <a:lnTo>
                  <a:pt x="412" y="710"/>
                </a:lnTo>
                <a:lnTo>
                  <a:pt x="352" y="619"/>
                </a:lnTo>
                <a:lnTo>
                  <a:pt x="294" y="531"/>
                </a:lnTo>
                <a:lnTo>
                  <a:pt x="241" y="445"/>
                </a:lnTo>
                <a:lnTo>
                  <a:pt x="192" y="363"/>
                </a:lnTo>
                <a:lnTo>
                  <a:pt x="146" y="284"/>
                </a:lnTo>
                <a:lnTo>
                  <a:pt x="104" y="208"/>
                </a:lnTo>
                <a:lnTo>
                  <a:pt x="65" y="136"/>
                </a:lnTo>
                <a:lnTo>
                  <a:pt x="31" y="66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33757" y="3624001"/>
            <a:ext cx="1158243" cy="30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17" y="44451"/>
            <a:ext cx="10972800" cy="6477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729319" y="6524625"/>
            <a:ext cx="4559300" cy="1968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sz="12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0A64-AAD4-4D97-8D7D-04EDE91127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00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">
  <p:cSld name="V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52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uverture">
  <p:cSld name="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 descr="Une image contenant plane, avion, air, garé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22754" t="20304" b="14502"/>
          <a:stretch/>
        </p:blipFill>
        <p:spPr>
          <a:xfrm flipH="1">
            <a:off x="3" y="-1"/>
            <a:ext cx="121919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70386" y="-6433857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E5C">
                  <a:alpha val="64705"/>
                </a:srgbClr>
              </a:gs>
              <a:gs pos="100000">
                <a:srgbClr val="003E5C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23863" y="2154767"/>
            <a:ext cx="62140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423863" y="4888971"/>
            <a:ext cx="55388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23863" y="4635500"/>
            <a:ext cx="10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>
          <a:xfrm>
            <a:off x="423863" y="6389157"/>
            <a:ext cx="55388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3" descr="Une image contenant bâtiment, dessin, fenêtre, tabl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7978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uverture">
  <p:cSld name="1_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 l="11622" r="11622" b="35253"/>
          <a:stretch/>
        </p:blipFill>
        <p:spPr>
          <a:xfrm flipH="1">
            <a:off x="-3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4" y="-6433857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E5C">
                  <a:alpha val="64705"/>
                </a:srgbClr>
              </a:gs>
              <a:gs pos="100000">
                <a:srgbClr val="003E5C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423863" y="2154767"/>
            <a:ext cx="62140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423863" y="4888971"/>
            <a:ext cx="55388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" name="Google Shape;33;p4"/>
          <p:cNvCxnSpPr/>
          <p:nvPr/>
        </p:nvCxnSpPr>
        <p:spPr>
          <a:xfrm>
            <a:off x="423863" y="4635500"/>
            <a:ext cx="10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4"/>
          <p:cNvSpPr txBox="1">
            <a:spLocks noGrp="1"/>
          </p:cNvSpPr>
          <p:nvPr>
            <p:ph type="body" idx="3"/>
          </p:nvPr>
        </p:nvSpPr>
        <p:spPr>
          <a:xfrm>
            <a:off x="423863" y="6389157"/>
            <a:ext cx="55388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4" descr="Une image contenant bâtiment, dessin, fenêtre, tabl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457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ouverture">
  <p:cSld name="2_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l="16525" r="16524" b="43498"/>
          <a:stretch/>
        </p:blipFill>
        <p:spPr>
          <a:xfrm flipH="1">
            <a:off x="-3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2" y="-6433857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E5C">
                  <a:alpha val="64705"/>
                </a:srgbClr>
              </a:gs>
              <a:gs pos="100000">
                <a:srgbClr val="003E5C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423863" y="2154767"/>
            <a:ext cx="62140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23863" y="4888971"/>
            <a:ext cx="55388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423863" y="4635500"/>
            <a:ext cx="10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5"/>
          <p:cNvSpPr txBox="1">
            <a:spLocks noGrp="1"/>
          </p:cNvSpPr>
          <p:nvPr>
            <p:ph type="body" idx="3"/>
          </p:nvPr>
        </p:nvSpPr>
        <p:spPr>
          <a:xfrm>
            <a:off x="423863" y="6389157"/>
            <a:ext cx="55388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5" descr="Une image contenant bâtiment, dessin, fenêtre, tabl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0994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ouverture">
  <p:cSld name="4_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 l="23483" t="13842" r="2361" b="23572"/>
          <a:stretch/>
        </p:blipFill>
        <p:spPr>
          <a:xfrm flipH="1">
            <a:off x="-3" y="1"/>
            <a:ext cx="121920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2" y="-6433857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1000">
                <a:schemeClr val="lt1"/>
              </a:gs>
              <a:gs pos="100000">
                <a:srgbClr val="FFFFFF">
                  <a:alpha val="1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423863" y="2154767"/>
            <a:ext cx="62140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423863" y="4888971"/>
            <a:ext cx="55388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1" name="Google Shape;51;p6"/>
          <p:cNvCxnSpPr/>
          <p:nvPr/>
        </p:nvCxnSpPr>
        <p:spPr>
          <a:xfrm>
            <a:off x="423863" y="4635500"/>
            <a:ext cx="108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6"/>
          <p:cNvSpPr txBox="1">
            <a:spLocks noGrp="1"/>
          </p:cNvSpPr>
          <p:nvPr>
            <p:ph type="body" idx="3"/>
          </p:nvPr>
        </p:nvSpPr>
        <p:spPr>
          <a:xfrm>
            <a:off x="423863" y="6389157"/>
            <a:ext cx="55388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5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22ADE-95C6-2545-820F-66435AD0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F2970D-8719-7245-9A37-2AB621FFC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B97F9E-16C9-3C43-8EDA-9BA477A4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34FC-84E0-8F48-B819-75E7CD200208}" type="datetimeFigureOut">
              <a:rPr lang="fr-FR" smtClean="0"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B25AE2-5538-BF4C-A281-B212752F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AE79F0-E151-A84B-857D-B1CC9798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448B1-1B39-474E-8269-0E545B70EE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649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Couverture">
  <p:cSld name="5_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 l="94" t="196" r="137" b="15888"/>
          <a:stretch/>
        </p:blipFill>
        <p:spPr>
          <a:xfrm flipH="1">
            <a:off x="-20715" y="1"/>
            <a:ext cx="1223342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404643" y="-6509405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/>
          <p:nvPr/>
        </p:nvSpPr>
        <p:spPr>
          <a:xfrm>
            <a:off x="-41420" y="0"/>
            <a:ext cx="122336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1000">
                <a:schemeClr val="lt1"/>
              </a:gs>
              <a:gs pos="100000">
                <a:srgbClr val="FFFFFF">
                  <a:alpha val="1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423863" y="2154767"/>
            <a:ext cx="62140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423863" y="4888971"/>
            <a:ext cx="55388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0" name="Google Shape;60;p7"/>
          <p:cNvCxnSpPr/>
          <p:nvPr/>
        </p:nvCxnSpPr>
        <p:spPr>
          <a:xfrm>
            <a:off x="423863" y="4635500"/>
            <a:ext cx="108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7"/>
          <p:cNvSpPr txBox="1">
            <a:spLocks noGrp="1"/>
          </p:cNvSpPr>
          <p:nvPr>
            <p:ph type="body" idx="3"/>
          </p:nvPr>
        </p:nvSpPr>
        <p:spPr>
          <a:xfrm>
            <a:off x="423863" y="6389157"/>
            <a:ext cx="55388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4679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2 parties">
  <p:cSld name="Sommaire 2 partie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/>
          <p:nvPr/>
        </p:nvSpPr>
        <p:spPr>
          <a:xfrm>
            <a:off x="5302353" y="545044"/>
            <a:ext cx="1587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Sommaire</a:t>
            </a:r>
            <a:endParaRPr sz="1467"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1523587" y="2971800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8802" y="3841953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 txBox="1"/>
          <p:nvPr/>
        </p:nvSpPr>
        <p:spPr>
          <a:xfrm>
            <a:off x="2766677" y="4191051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2"/>
          </p:nvPr>
        </p:nvSpPr>
        <p:spPr>
          <a:xfrm>
            <a:off x="7158953" y="2971800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169" y="3841953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 txBox="1"/>
          <p:nvPr/>
        </p:nvSpPr>
        <p:spPr>
          <a:xfrm>
            <a:off x="8402044" y="4191051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3"/>
          </p:nvPr>
        </p:nvSpPr>
        <p:spPr>
          <a:xfrm>
            <a:off x="2983209" y="4282308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4"/>
          </p:nvPr>
        </p:nvSpPr>
        <p:spPr>
          <a:xfrm>
            <a:off x="1841132" y="2611399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body" idx="5"/>
          </p:nvPr>
        </p:nvSpPr>
        <p:spPr>
          <a:xfrm>
            <a:off x="8618311" y="4282308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body" idx="6"/>
          </p:nvPr>
        </p:nvSpPr>
        <p:spPr>
          <a:xfrm>
            <a:off x="7476235" y="2611399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626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3 parties">
  <p:cSld name="Sommaire 3 partie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9" name="Google Shape;79;p9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/>
          <p:nvPr/>
        </p:nvSpPr>
        <p:spPr>
          <a:xfrm>
            <a:off x="5302353" y="545044"/>
            <a:ext cx="1587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Sommaire</a:t>
            </a:r>
            <a:endParaRPr sz="1467"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1"/>
          </p:nvPr>
        </p:nvSpPr>
        <p:spPr>
          <a:xfrm>
            <a:off x="616764" y="2971800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979" y="3841953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 txBox="1"/>
          <p:nvPr/>
        </p:nvSpPr>
        <p:spPr>
          <a:xfrm>
            <a:off x="1859855" y="4191051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2"/>
          </p:nvPr>
        </p:nvSpPr>
        <p:spPr>
          <a:xfrm>
            <a:off x="8065775" y="2971800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0990" y="3841953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9"/>
          <p:cNvSpPr txBox="1"/>
          <p:nvPr/>
        </p:nvSpPr>
        <p:spPr>
          <a:xfrm>
            <a:off x="9308865" y="4191051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87" name="Google Shape;87;p9"/>
          <p:cNvSpPr txBox="1">
            <a:spLocks noGrp="1"/>
          </p:cNvSpPr>
          <p:nvPr>
            <p:ph type="body" idx="3"/>
          </p:nvPr>
        </p:nvSpPr>
        <p:spPr>
          <a:xfrm>
            <a:off x="4341269" y="2971800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8" name="Google Shape;8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3841953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/>
          <p:nvPr/>
        </p:nvSpPr>
        <p:spPr>
          <a:xfrm>
            <a:off x="5584360" y="4191051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90" name="Google Shape;90;p9"/>
          <p:cNvSpPr txBox="1">
            <a:spLocks noGrp="1"/>
          </p:cNvSpPr>
          <p:nvPr>
            <p:ph type="body" idx="4"/>
          </p:nvPr>
        </p:nvSpPr>
        <p:spPr>
          <a:xfrm>
            <a:off x="2076388" y="427913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body" idx="5"/>
          </p:nvPr>
        </p:nvSpPr>
        <p:spPr>
          <a:xfrm>
            <a:off x="934311" y="2608225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body" idx="6"/>
          </p:nvPr>
        </p:nvSpPr>
        <p:spPr>
          <a:xfrm>
            <a:off x="5804628" y="427913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body" idx="7"/>
          </p:nvPr>
        </p:nvSpPr>
        <p:spPr>
          <a:xfrm>
            <a:off x="4662551" y="2608225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8"/>
          </p:nvPr>
        </p:nvSpPr>
        <p:spPr>
          <a:xfrm>
            <a:off x="9526876" y="427913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9"/>
          </p:nvPr>
        </p:nvSpPr>
        <p:spPr>
          <a:xfrm>
            <a:off x="8384799" y="2608225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564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mmaire 4 parties">
  <p:cSld name="1_Sommaire 4 partie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8" name="Google Shape;98;p10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"/>
          <p:cNvSpPr txBox="1"/>
          <p:nvPr/>
        </p:nvSpPr>
        <p:spPr>
          <a:xfrm>
            <a:off x="5302353" y="545044"/>
            <a:ext cx="1587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Sommaire</a:t>
            </a:r>
            <a:endParaRPr sz="1467"/>
          </a:p>
        </p:txBody>
      </p:sp>
      <p:sp>
        <p:nvSpPr>
          <p:cNvPr id="100" name="Google Shape;100;p10"/>
          <p:cNvSpPr txBox="1">
            <a:spLocks noGrp="1"/>
          </p:cNvSpPr>
          <p:nvPr>
            <p:ph type="body" idx="1"/>
          </p:nvPr>
        </p:nvSpPr>
        <p:spPr>
          <a:xfrm>
            <a:off x="1523587" y="2187292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1" name="Google Shape;10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8802" y="3057445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0"/>
          <p:cNvSpPr txBox="1"/>
          <p:nvPr/>
        </p:nvSpPr>
        <p:spPr>
          <a:xfrm>
            <a:off x="2766677" y="3406543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2"/>
          </p:nvPr>
        </p:nvSpPr>
        <p:spPr>
          <a:xfrm>
            <a:off x="7158953" y="2187292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169" y="3057445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0"/>
          <p:cNvSpPr txBox="1"/>
          <p:nvPr/>
        </p:nvSpPr>
        <p:spPr>
          <a:xfrm>
            <a:off x="8402044" y="3406543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06" name="Google Shape;106;p10"/>
          <p:cNvSpPr txBox="1">
            <a:spLocks noGrp="1"/>
          </p:cNvSpPr>
          <p:nvPr>
            <p:ph type="body" idx="3"/>
          </p:nvPr>
        </p:nvSpPr>
        <p:spPr>
          <a:xfrm>
            <a:off x="1523587" y="4436915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8802" y="5307067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0"/>
          <p:cNvSpPr txBox="1"/>
          <p:nvPr/>
        </p:nvSpPr>
        <p:spPr>
          <a:xfrm>
            <a:off x="2766677" y="5656166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09" name="Google Shape;109;p10"/>
          <p:cNvSpPr txBox="1">
            <a:spLocks noGrp="1"/>
          </p:cNvSpPr>
          <p:nvPr>
            <p:ph type="body" idx="4"/>
          </p:nvPr>
        </p:nvSpPr>
        <p:spPr>
          <a:xfrm>
            <a:off x="7158953" y="4436915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169" y="5307067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0"/>
          <p:cNvSpPr txBox="1"/>
          <p:nvPr/>
        </p:nvSpPr>
        <p:spPr>
          <a:xfrm>
            <a:off x="8402044" y="5656166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5"/>
          </p:nvPr>
        </p:nvSpPr>
        <p:spPr>
          <a:xfrm>
            <a:off x="8618443" y="5748964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body" idx="6"/>
          </p:nvPr>
        </p:nvSpPr>
        <p:spPr>
          <a:xfrm>
            <a:off x="7478068" y="4078055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body" idx="7"/>
          </p:nvPr>
        </p:nvSpPr>
        <p:spPr>
          <a:xfrm>
            <a:off x="2983209" y="5748964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8"/>
          </p:nvPr>
        </p:nvSpPr>
        <p:spPr>
          <a:xfrm>
            <a:off x="1841132" y="4078055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body" idx="9"/>
          </p:nvPr>
        </p:nvSpPr>
        <p:spPr>
          <a:xfrm>
            <a:off x="8618443" y="35015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body" idx="13"/>
          </p:nvPr>
        </p:nvSpPr>
        <p:spPr>
          <a:xfrm>
            <a:off x="7478068" y="1830596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"/>
          <p:cNvSpPr txBox="1">
            <a:spLocks noGrp="1"/>
          </p:cNvSpPr>
          <p:nvPr>
            <p:ph type="body" idx="14"/>
          </p:nvPr>
        </p:nvSpPr>
        <p:spPr>
          <a:xfrm>
            <a:off x="2983209" y="35015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body" idx="15"/>
          </p:nvPr>
        </p:nvSpPr>
        <p:spPr>
          <a:xfrm>
            <a:off x="1841132" y="1830596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721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5 parties">
  <p:cSld name="Sommaire 5 partie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2" name="Google Shape;122;p11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1"/>
          <p:cNvSpPr txBox="1"/>
          <p:nvPr/>
        </p:nvSpPr>
        <p:spPr>
          <a:xfrm>
            <a:off x="5302353" y="545044"/>
            <a:ext cx="1587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Sommaire</a:t>
            </a:r>
            <a:endParaRPr sz="1467"/>
          </a:p>
        </p:txBody>
      </p:sp>
      <p:sp>
        <p:nvSpPr>
          <p:cNvPr id="124" name="Google Shape;124;p11"/>
          <p:cNvSpPr txBox="1">
            <a:spLocks noGrp="1"/>
          </p:cNvSpPr>
          <p:nvPr>
            <p:ph type="body" idx="1"/>
          </p:nvPr>
        </p:nvSpPr>
        <p:spPr>
          <a:xfrm>
            <a:off x="616764" y="2230767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979" y="3100919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 txBox="1"/>
          <p:nvPr/>
        </p:nvSpPr>
        <p:spPr>
          <a:xfrm>
            <a:off x="1859855" y="345001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2"/>
          </p:nvPr>
        </p:nvSpPr>
        <p:spPr>
          <a:xfrm>
            <a:off x="8065775" y="2230767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8" name="Google Shape;12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0990" y="3100919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1"/>
          <p:cNvSpPr txBox="1"/>
          <p:nvPr/>
        </p:nvSpPr>
        <p:spPr>
          <a:xfrm>
            <a:off x="9308865" y="345001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30" name="Google Shape;130;p11"/>
          <p:cNvSpPr txBox="1">
            <a:spLocks noGrp="1"/>
          </p:cNvSpPr>
          <p:nvPr>
            <p:ph type="body" idx="3"/>
          </p:nvPr>
        </p:nvSpPr>
        <p:spPr>
          <a:xfrm>
            <a:off x="4341269" y="2230767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3100919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1"/>
          <p:cNvSpPr txBox="1"/>
          <p:nvPr/>
        </p:nvSpPr>
        <p:spPr>
          <a:xfrm>
            <a:off x="5584360" y="345001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33" name="Google Shape;133;p11"/>
          <p:cNvSpPr txBox="1">
            <a:spLocks noGrp="1"/>
          </p:cNvSpPr>
          <p:nvPr>
            <p:ph type="body" idx="4"/>
          </p:nvPr>
        </p:nvSpPr>
        <p:spPr>
          <a:xfrm>
            <a:off x="2469736" y="4557005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4" name="Google Shape;13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4951" y="542715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1"/>
          <p:cNvSpPr txBox="1"/>
          <p:nvPr/>
        </p:nvSpPr>
        <p:spPr>
          <a:xfrm>
            <a:off x="3712827" y="577625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36" name="Google Shape;136;p11"/>
          <p:cNvSpPr txBox="1">
            <a:spLocks noGrp="1"/>
          </p:cNvSpPr>
          <p:nvPr>
            <p:ph type="body" idx="5"/>
          </p:nvPr>
        </p:nvSpPr>
        <p:spPr>
          <a:xfrm>
            <a:off x="6212803" y="4557005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7" name="Google Shape;13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8018" y="542715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1"/>
          <p:cNvSpPr txBox="1"/>
          <p:nvPr/>
        </p:nvSpPr>
        <p:spPr>
          <a:xfrm>
            <a:off x="7455893" y="577625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39" name="Google Shape;139;p11"/>
          <p:cNvSpPr txBox="1">
            <a:spLocks noGrp="1"/>
          </p:cNvSpPr>
          <p:nvPr>
            <p:ph type="body" idx="6"/>
          </p:nvPr>
        </p:nvSpPr>
        <p:spPr>
          <a:xfrm>
            <a:off x="9524481" y="35412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body" idx="7"/>
          </p:nvPr>
        </p:nvSpPr>
        <p:spPr>
          <a:xfrm>
            <a:off x="5802348" y="35412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body" idx="8"/>
          </p:nvPr>
        </p:nvSpPr>
        <p:spPr>
          <a:xfrm>
            <a:off x="2077839" y="35412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body" idx="9"/>
          </p:nvPr>
        </p:nvSpPr>
        <p:spPr>
          <a:xfrm>
            <a:off x="7672293" y="586665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1"/>
          <p:cNvSpPr txBox="1">
            <a:spLocks noGrp="1"/>
          </p:cNvSpPr>
          <p:nvPr>
            <p:ph type="body" idx="13"/>
          </p:nvPr>
        </p:nvSpPr>
        <p:spPr>
          <a:xfrm>
            <a:off x="3929227" y="586665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body" idx="14"/>
          </p:nvPr>
        </p:nvSpPr>
        <p:spPr>
          <a:xfrm>
            <a:off x="4658816" y="1855740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body" idx="15"/>
          </p:nvPr>
        </p:nvSpPr>
        <p:spPr>
          <a:xfrm>
            <a:off x="8383321" y="1855740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body" idx="16"/>
          </p:nvPr>
        </p:nvSpPr>
        <p:spPr>
          <a:xfrm>
            <a:off x="935880" y="1855740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body" idx="17"/>
          </p:nvPr>
        </p:nvSpPr>
        <p:spPr>
          <a:xfrm>
            <a:off x="6530348" y="4184464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 txBox="1">
            <a:spLocks noGrp="1"/>
          </p:cNvSpPr>
          <p:nvPr>
            <p:ph type="body" idx="18"/>
          </p:nvPr>
        </p:nvSpPr>
        <p:spPr>
          <a:xfrm>
            <a:off x="2788067" y="4184464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2724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6 parties">
  <p:cSld name="Sommaire 6 partie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1" name="Google Shape;151;p12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2"/>
          <p:cNvSpPr txBox="1"/>
          <p:nvPr/>
        </p:nvSpPr>
        <p:spPr>
          <a:xfrm>
            <a:off x="5302353" y="545044"/>
            <a:ext cx="1587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Sommaire</a:t>
            </a:r>
            <a:endParaRPr sz="1467"/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616764" y="2230767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4" name="Google Shape;15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979" y="3100919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2"/>
          <p:cNvSpPr txBox="1"/>
          <p:nvPr/>
        </p:nvSpPr>
        <p:spPr>
          <a:xfrm>
            <a:off x="1859855" y="345001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56" name="Google Shape;156;p12"/>
          <p:cNvSpPr txBox="1">
            <a:spLocks noGrp="1"/>
          </p:cNvSpPr>
          <p:nvPr>
            <p:ph type="body" idx="2"/>
          </p:nvPr>
        </p:nvSpPr>
        <p:spPr>
          <a:xfrm>
            <a:off x="8065775" y="2230767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0990" y="3100919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2"/>
          <p:cNvSpPr txBox="1"/>
          <p:nvPr/>
        </p:nvSpPr>
        <p:spPr>
          <a:xfrm>
            <a:off x="9308865" y="345001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59" name="Google Shape;159;p12"/>
          <p:cNvSpPr txBox="1">
            <a:spLocks noGrp="1"/>
          </p:cNvSpPr>
          <p:nvPr>
            <p:ph type="body" idx="3"/>
          </p:nvPr>
        </p:nvSpPr>
        <p:spPr>
          <a:xfrm>
            <a:off x="4341269" y="2230767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3100919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 txBox="1"/>
          <p:nvPr/>
        </p:nvSpPr>
        <p:spPr>
          <a:xfrm>
            <a:off x="5584360" y="3450018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62" name="Google Shape;162;p12"/>
          <p:cNvSpPr txBox="1">
            <a:spLocks noGrp="1"/>
          </p:cNvSpPr>
          <p:nvPr>
            <p:ph type="body" idx="4"/>
          </p:nvPr>
        </p:nvSpPr>
        <p:spPr>
          <a:xfrm>
            <a:off x="616764" y="4538868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3" name="Google Shape;16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979" y="5409021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2"/>
          <p:cNvSpPr txBox="1"/>
          <p:nvPr/>
        </p:nvSpPr>
        <p:spPr>
          <a:xfrm>
            <a:off x="1859855" y="5758119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65" name="Google Shape;165;p12"/>
          <p:cNvSpPr txBox="1">
            <a:spLocks noGrp="1"/>
          </p:cNvSpPr>
          <p:nvPr>
            <p:ph type="body" idx="5"/>
          </p:nvPr>
        </p:nvSpPr>
        <p:spPr>
          <a:xfrm>
            <a:off x="8065775" y="4538868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0990" y="5409021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/>
        </p:nvSpPr>
        <p:spPr>
          <a:xfrm>
            <a:off x="9308865" y="5758119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68" name="Google Shape;168;p12"/>
          <p:cNvSpPr txBox="1">
            <a:spLocks noGrp="1"/>
          </p:cNvSpPr>
          <p:nvPr>
            <p:ph type="body" idx="6"/>
          </p:nvPr>
        </p:nvSpPr>
        <p:spPr>
          <a:xfrm>
            <a:off x="4341269" y="4538868"/>
            <a:ext cx="350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" name="Google Shape;16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5409021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2"/>
          <p:cNvSpPr txBox="1"/>
          <p:nvPr/>
        </p:nvSpPr>
        <p:spPr>
          <a:xfrm>
            <a:off x="5584360" y="5758119"/>
            <a:ext cx="3788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67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p.</a:t>
            </a:r>
            <a:endParaRPr sz="1467"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7"/>
          </p:nvPr>
        </p:nvSpPr>
        <p:spPr>
          <a:xfrm>
            <a:off x="4658816" y="1855740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body" idx="8"/>
          </p:nvPr>
        </p:nvSpPr>
        <p:spPr>
          <a:xfrm>
            <a:off x="8383321" y="1855740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2"/>
          <p:cNvSpPr txBox="1">
            <a:spLocks noGrp="1"/>
          </p:cNvSpPr>
          <p:nvPr>
            <p:ph type="body" idx="9"/>
          </p:nvPr>
        </p:nvSpPr>
        <p:spPr>
          <a:xfrm>
            <a:off x="935880" y="1855740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body" idx="13"/>
          </p:nvPr>
        </p:nvSpPr>
        <p:spPr>
          <a:xfrm>
            <a:off x="4659600" y="4173739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body" idx="14"/>
          </p:nvPr>
        </p:nvSpPr>
        <p:spPr>
          <a:xfrm>
            <a:off x="8383321" y="4173739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body" idx="15"/>
          </p:nvPr>
        </p:nvSpPr>
        <p:spPr>
          <a:xfrm>
            <a:off x="935880" y="4173739"/>
            <a:ext cx="2872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2"/>
          <p:cNvSpPr txBox="1">
            <a:spLocks noGrp="1"/>
          </p:cNvSpPr>
          <p:nvPr>
            <p:ph type="body" idx="16"/>
          </p:nvPr>
        </p:nvSpPr>
        <p:spPr>
          <a:xfrm>
            <a:off x="9524481" y="35412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2"/>
          <p:cNvSpPr txBox="1">
            <a:spLocks noGrp="1"/>
          </p:cNvSpPr>
          <p:nvPr>
            <p:ph type="body" idx="17"/>
          </p:nvPr>
        </p:nvSpPr>
        <p:spPr>
          <a:xfrm>
            <a:off x="9524481" y="5842833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2"/>
          <p:cNvSpPr txBox="1">
            <a:spLocks noGrp="1"/>
          </p:cNvSpPr>
          <p:nvPr>
            <p:ph type="body" idx="18"/>
          </p:nvPr>
        </p:nvSpPr>
        <p:spPr>
          <a:xfrm>
            <a:off x="5802348" y="5842833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2"/>
          <p:cNvSpPr txBox="1">
            <a:spLocks noGrp="1"/>
          </p:cNvSpPr>
          <p:nvPr>
            <p:ph type="body" idx="19"/>
          </p:nvPr>
        </p:nvSpPr>
        <p:spPr>
          <a:xfrm>
            <a:off x="2077839" y="5842833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2"/>
          <p:cNvSpPr txBox="1">
            <a:spLocks noGrp="1"/>
          </p:cNvSpPr>
          <p:nvPr>
            <p:ph type="body" idx="20"/>
          </p:nvPr>
        </p:nvSpPr>
        <p:spPr>
          <a:xfrm>
            <a:off x="5802348" y="35412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2"/>
          <p:cNvSpPr txBox="1">
            <a:spLocks noGrp="1"/>
          </p:cNvSpPr>
          <p:nvPr>
            <p:ph type="body" idx="21"/>
          </p:nvPr>
        </p:nvSpPr>
        <p:spPr>
          <a:xfrm>
            <a:off x="2077839" y="3541205"/>
            <a:ext cx="590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1pPr>
            <a:lvl2pPr marL="1219170" lvl="1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2pPr>
            <a:lvl3pPr marL="1828754" lvl="2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3pPr>
            <a:lvl4pPr marL="2438339" lvl="3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/>
            </a:lvl4pPr>
            <a:lvl5pPr marL="3047924" lvl="4" indent="-30479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70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rcalaire 1">
  <p:cSld name="Intercalair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4986" y="-6440208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3"/>
          <p:cNvSpPr/>
          <p:nvPr/>
        </p:nvSpPr>
        <p:spPr>
          <a:xfrm>
            <a:off x="216000" y="211668"/>
            <a:ext cx="11760000" cy="643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68B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13"/>
          <p:cNvSpPr txBox="1">
            <a:spLocks noGrp="1"/>
          </p:cNvSpPr>
          <p:nvPr>
            <p:ph type="body" idx="1"/>
          </p:nvPr>
        </p:nvSpPr>
        <p:spPr>
          <a:xfrm>
            <a:off x="3959543" y="409289"/>
            <a:ext cx="4272800" cy="5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39999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body" idx="2"/>
          </p:nvPr>
        </p:nvSpPr>
        <p:spPr>
          <a:xfrm>
            <a:off x="2542381" y="2339015"/>
            <a:ext cx="7107200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6667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body" idx="3"/>
          </p:nvPr>
        </p:nvSpPr>
        <p:spPr>
          <a:xfrm>
            <a:off x="4874419" y="325945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body" idx="4"/>
          </p:nvPr>
        </p:nvSpPr>
        <p:spPr>
          <a:xfrm>
            <a:off x="4874419" y="6448711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9807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rcalaire 2">
  <p:cSld name="Intercalair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4986" y="-6440208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/>
          <p:nvPr/>
        </p:nvSpPr>
        <p:spPr>
          <a:xfrm>
            <a:off x="216000" y="211668"/>
            <a:ext cx="11760000" cy="643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68B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4"/>
          <p:cNvSpPr txBox="1">
            <a:spLocks noGrp="1"/>
          </p:cNvSpPr>
          <p:nvPr>
            <p:ph type="body" idx="1"/>
          </p:nvPr>
        </p:nvSpPr>
        <p:spPr>
          <a:xfrm>
            <a:off x="3959543" y="409289"/>
            <a:ext cx="4272800" cy="5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0"/>
              <a:buNone/>
              <a:defRPr sz="39999">
                <a:solidFill>
                  <a:schemeClr val="accen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body" idx="2"/>
          </p:nvPr>
        </p:nvSpPr>
        <p:spPr>
          <a:xfrm>
            <a:off x="4874419" y="325945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body" idx="3"/>
          </p:nvPr>
        </p:nvSpPr>
        <p:spPr>
          <a:xfrm>
            <a:off x="4874419" y="6448711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4"/>
          </p:nvPr>
        </p:nvSpPr>
        <p:spPr>
          <a:xfrm>
            <a:off x="2542381" y="2339015"/>
            <a:ext cx="7107200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6667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3460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rcalaire 4">
  <p:cSld name="Intercalaire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4986" y="-6440208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5"/>
          <p:cNvSpPr/>
          <p:nvPr/>
        </p:nvSpPr>
        <p:spPr>
          <a:xfrm>
            <a:off x="216000" y="211668"/>
            <a:ext cx="11760000" cy="6434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A68B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15"/>
          <p:cNvSpPr txBox="1">
            <a:spLocks noGrp="1"/>
          </p:cNvSpPr>
          <p:nvPr>
            <p:ph type="body" idx="1"/>
          </p:nvPr>
        </p:nvSpPr>
        <p:spPr>
          <a:xfrm>
            <a:off x="3959543" y="409289"/>
            <a:ext cx="4272800" cy="5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0"/>
              <a:buNone/>
              <a:defRPr sz="39999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body" idx="2"/>
          </p:nvPr>
        </p:nvSpPr>
        <p:spPr>
          <a:xfrm>
            <a:off x="4874419" y="325945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body" idx="3"/>
          </p:nvPr>
        </p:nvSpPr>
        <p:spPr>
          <a:xfrm>
            <a:off x="4874419" y="6448711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body" idx="4"/>
          </p:nvPr>
        </p:nvSpPr>
        <p:spPr>
          <a:xfrm>
            <a:off x="2542381" y="2339015"/>
            <a:ext cx="7107200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6667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8911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rcalaire 3">
  <p:cSld name="Intercalair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4986" y="-6440208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6"/>
          <p:cNvSpPr/>
          <p:nvPr/>
        </p:nvSpPr>
        <p:spPr>
          <a:xfrm>
            <a:off x="216000" y="211668"/>
            <a:ext cx="11760000" cy="6434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A68B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16"/>
          <p:cNvSpPr txBox="1">
            <a:spLocks noGrp="1"/>
          </p:cNvSpPr>
          <p:nvPr>
            <p:ph type="body" idx="1"/>
          </p:nvPr>
        </p:nvSpPr>
        <p:spPr>
          <a:xfrm>
            <a:off x="3959543" y="409289"/>
            <a:ext cx="4272800" cy="5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0"/>
              <a:buNone/>
              <a:defRPr sz="39999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body" idx="2"/>
          </p:nvPr>
        </p:nvSpPr>
        <p:spPr>
          <a:xfrm>
            <a:off x="4874419" y="325945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body" idx="3"/>
          </p:nvPr>
        </p:nvSpPr>
        <p:spPr>
          <a:xfrm>
            <a:off x="4874419" y="6448711"/>
            <a:ext cx="2443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body" idx="4"/>
          </p:nvPr>
        </p:nvSpPr>
        <p:spPr>
          <a:xfrm>
            <a:off x="2542381" y="2339015"/>
            <a:ext cx="7107200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6667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24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5 ent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28D1308F-5AB3-4092-91D0-0DC59ADC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e la date 3">
            <a:extLst>
              <a:ext uri="{FF2B5EF4-FFF2-40B4-BE49-F238E27FC236}">
                <a16:creationId xmlns:a16="http://schemas.microsoft.com/office/drawing/2014/main" id="{29FA8D36-B856-46A1-99BE-CDB8A6C3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7AF937-1CE0-4838-893C-88F3A9A9CF41}"/>
              </a:ext>
            </a:extLst>
          </p:cNvPr>
          <p:cNvCxnSpPr>
            <a:stCxn id="22" idx="0"/>
          </p:cNvCxnSpPr>
          <p:nvPr userDrawn="1"/>
        </p:nvCxnSpPr>
        <p:spPr>
          <a:xfrm flipV="1">
            <a:off x="1428461" y="4141708"/>
            <a:ext cx="0" cy="15601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65486AF-D3C2-4CB0-A5AC-9A4A08928590}"/>
              </a:ext>
            </a:extLst>
          </p:cNvPr>
          <p:cNvCxnSpPr>
            <a:cxnSpLocks/>
            <a:stCxn id="24" idx="0"/>
            <a:endCxn id="38" idx="4"/>
          </p:cNvCxnSpPr>
          <p:nvPr userDrawn="1"/>
        </p:nvCxnSpPr>
        <p:spPr>
          <a:xfrm flipV="1">
            <a:off x="3759281" y="4847431"/>
            <a:ext cx="625" cy="8544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6C06535-CD4A-44A8-B5DF-625A5BDE4623}"/>
              </a:ext>
            </a:extLst>
          </p:cNvPr>
          <p:cNvCxnSpPr>
            <a:cxnSpLocks/>
            <a:endCxn id="34" idx="4"/>
          </p:cNvCxnSpPr>
          <p:nvPr userDrawn="1"/>
        </p:nvCxnSpPr>
        <p:spPr>
          <a:xfrm flipV="1">
            <a:off x="6099668" y="4141708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2719F89-C426-465B-9D1C-91C7094BF432}"/>
              </a:ext>
            </a:extLst>
          </p:cNvPr>
          <p:cNvCxnSpPr>
            <a:cxnSpLocks/>
            <a:endCxn id="42" idx="4"/>
          </p:cNvCxnSpPr>
          <p:nvPr userDrawn="1"/>
        </p:nvCxnSpPr>
        <p:spPr>
          <a:xfrm flipV="1">
            <a:off x="8420921" y="4847431"/>
            <a:ext cx="3065" cy="8544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368014D-12C8-4672-8DF0-7C256D96D504}"/>
              </a:ext>
            </a:extLst>
          </p:cNvPr>
          <p:cNvCxnSpPr>
            <a:cxnSpLocks/>
            <a:endCxn id="35" idx="4"/>
          </p:cNvCxnSpPr>
          <p:nvPr userDrawn="1"/>
        </p:nvCxnSpPr>
        <p:spPr>
          <a:xfrm flipV="1">
            <a:off x="10754806" y="4141708"/>
            <a:ext cx="0" cy="1560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56CD24D7-0284-4267-8A6B-FCE7EB910E68}"/>
              </a:ext>
            </a:extLst>
          </p:cNvPr>
          <p:cNvSpPr/>
          <p:nvPr userDrawn="1"/>
        </p:nvSpPr>
        <p:spPr>
          <a:xfrm>
            <a:off x="134352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4156466-033D-4FE1-AE39-99745BDD0347}"/>
              </a:ext>
            </a:extLst>
          </p:cNvPr>
          <p:cNvSpPr/>
          <p:nvPr userDrawn="1"/>
        </p:nvSpPr>
        <p:spPr>
          <a:xfrm>
            <a:off x="367434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79C67D6-1152-436E-9A09-3556EEEC448B}"/>
              </a:ext>
            </a:extLst>
          </p:cNvPr>
          <p:cNvSpPr/>
          <p:nvPr userDrawn="1"/>
        </p:nvSpPr>
        <p:spPr>
          <a:xfrm>
            <a:off x="600516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B3BA2CA-CD7A-4A86-A1EA-25E74E1F4041}"/>
              </a:ext>
            </a:extLst>
          </p:cNvPr>
          <p:cNvSpPr/>
          <p:nvPr userDrawn="1"/>
        </p:nvSpPr>
        <p:spPr>
          <a:xfrm>
            <a:off x="833598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1B65DAF-80A5-4616-834C-1A0A339195FD}"/>
              </a:ext>
            </a:extLst>
          </p:cNvPr>
          <p:cNvSpPr/>
          <p:nvPr userDrawn="1"/>
        </p:nvSpPr>
        <p:spPr>
          <a:xfrm>
            <a:off x="10666808" y="5701871"/>
            <a:ext cx="169866" cy="1698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BEF7C19-F4D3-4200-9BAD-CC91FF5C41BA}"/>
              </a:ext>
            </a:extLst>
          </p:cNvPr>
          <p:cNvCxnSpPr>
            <a:cxnSpLocks/>
          </p:cNvCxnSpPr>
          <p:nvPr userDrawn="1"/>
        </p:nvCxnSpPr>
        <p:spPr>
          <a:xfrm>
            <a:off x="1513395" y="5785325"/>
            <a:ext cx="9241411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4F15EE-8198-46F2-8024-3252796484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2034" y="3150764"/>
            <a:ext cx="992854" cy="99094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algn="ctr">
              <a:defRPr sz="800">
                <a:latin typeface="+mn-lt"/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34" name="Espace réservé pour une image  2">
            <a:extLst>
              <a:ext uri="{FF2B5EF4-FFF2-40B4-BE49-F238E27FC236}">
                <a16:creationId xmlns:a16="http://schemas.microsoft.com/office/drawing/2014/main" id="{B395DDFE-B565-411C-AA26-FCDFCC69CF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03241" y="3150764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5" name="Espace réservé pour une image  2">
            <a:extLst>
              <a:ext uri="{FF2B5EF4-FFF2-40B4-BE49-F238E27FC236}">
                <a16:creationId xmlns:a16="http://schemas.microsoft.com/office/drawing/2014/main" id="{7E61289B-A699-4E12-9D9C-1A57956620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58379" y="3150764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38" name="Espace réservé pour une image  2">
            <a:extLst>
              <a:ext uri="{FF2B5EF4-FFF2-40B4-BE49-F238E27FC236}">
                <a16:creationId xmlns:a16="http://schemas.microsoft.com/office/drawing/2014/main" id="{B113FD84-4844-48A4-9FC1-1DB7508C9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3479" y="3856487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16E63D34-96DF-4338-A4B6-8A8F92C28B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27559" y="3856487"/>
            <a:ext cx="992854" cy="990944"/>
          </a:xfrm>
          <a:prstGeom prst="ellipse">
            <a:avLst/>
          </a:prstGeom>
        </p:spPr>
        <p:txBody>
          <a:bodyPr vert="horz" lIns="0" tIns="0" rIns="0" bIns="45720" rtlCol="0" anchor="ctr" anchorCtr="0">
            <a:noAutofit/>
          </a:bodyPr>
          <a:lstStyle>
            <a:lvl1pPr algn="ctr">
              <a:defRPr lang="fr-FR" sz="800" dirty="0">
                <a:latin typeface="+mn-lt"/>
              </a:defRPr>
            </a:lvl1pPr>
          </a:lstStyle>
          <a:p>
            <a:pPr lvl="0" algn="ctr"/>
            <a:r>
              <a:rPr lang="fr-FR"/>
              <a:t>image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F2EE8F47-35C6-4FA8-B6DD-291715A515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034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0" name="Espace réservé du texte 58">
            <a:extLst>
              <a:ext uri="{FF2B5EF4-FFF2-40B4-BE49-F238E27FC236}">
                <a16:creationId xmlns:a16="http://schemas.microsoft.com/office/drawing/2014/main" id="{6CDAEF6A-73AE-443C-8A3F-5C27A9A0E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034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3" name="Espace réservé du texte 58">
            <a:extLst>
              <a:ext uri="{FF2B5EF4-FFF2-40B4-BE49-F238E27FC236}">
                <a16:creationId xmlns:a16="http://schemas.microsoft.com/office/drawing/2014/main" id="{F1113CAF-E5B1-4401-8F05-34EA54E5E6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03241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4" name="Espace réservé du texte 58">
            <a:extLst>
              <a:ext uri="{FF2B5EF4-FFF2-40B4-BE49-F238E27FC236}">
                <a16:creationId xmlns:a16="http://schemas.microsoft.com/office/drawing/2014/main" id="{8DFF9875-9264-44E3-BD83-78472D8D17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03241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5" name="Espace réservé du texte 58">
            <a:extLst>
              <a:ext uri="{FF2B5EF4-FFF2-40B4-BE49-F238E27FC236}">
                <a16:creationId xmlns:a16="http://schemas.microsoft.com/office/drawing/2014/main" id="{38E29919-B400-4BBF-808E-0BEA84CCB9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58379" y="2143866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66" name="Espace réservé du texte 58">
            <a:extLst>
              <a:ext uri="{FF2B5EF4-FFF2-40B4-BE49-F238E27FC236}">
                <a16:creationId xmlns:a16="http://schemas.microsoft.com/office/drawing/2014/main" id="{6EDFB74A-0E9E-466B-B392-AE030FDBD2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58379" y="2589898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9" name="Espace réservé du texte 58">
            <a:extLst>
              <a:ext uri="{FF2B5EF4-FFF2-40B4-BE49-F238E27FC236}">
                <a16:creationId xmlns:a16="http://schemas.microsoft.com/office/drawing/2014/main" id="{3329381E-DC0C-42F6-99DF-2504C474DC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65368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0" name="Espace réservé du texte 58">
            <a:extLst>
              <a:ext uri="{FF2B5EF4-FFF2-40B4-BE49-F238E27FC236}">
                <a16:creationId xmlns:a16="http://schemas.microsoft.com/office/drawing/2014/main" id="{C8DFBF34-65A4-415E-90CF-9FD0A4D4BF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65368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1" name="Espace réservé du texte 58">
            <a:extLst>
              <a:ext uri="{FF2B5EF4-FFF2-40B4-BE49-F238E27FC236}">
                <a16:creationId xmlns:a16="http://schemas.microsoft.com/office/drawing/2014/main" id="{E122F7B8-5588-46D9-B006-D95DCD90DF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27559" y="2849567"/>
            <a:ext cx="1198562" cy="37941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1"/>
            </a:lvl1pPr>
            <a:lvl3pPr>
              <a:defRPr/>
            </a:lvl3pPr>
          </a:lstStyle>
          <a:p>
            <a:pPr lvl="0"/>
            <a:r>
              <a:rPr lang="fr-FR"/>
              <a:t>Jour Mois Année</a:t>
            </a:r>
          </a:p>
        </p:txBody>
      </p:sp>
      <p:sp>
        <p:nvSpPr>
          <p:cNvPr id="72" name="Espace réservé du texte 58">
            <a:extLst>
              <a:ext uri="{FF2B5EF4-FFF2-40B4-BE49-F238E27FC236}">
                <a16:creationId xmlns:a16="http://schemas.microsoft.com/office/drawing/2014/main" id="{B2E35B54-BD62-4F9C-BD34-6226C82C8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27559" y="3295599"/>
            <a:ext cx="1198562" cy="379412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7" name="Titre 76">
            <a:extLst>
              <a:ext uri="{FF2B5EF4-FFF2-40B4-BE49-F238E27FC236}">
                <a16:creationId xmlns:a16="http://schemas.microsoft.com/office/drawing/2014/main" id="{5AEF270C-EE97-4687-862D-BB037F94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805406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vide">
  <p:cSld name="Slide vid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3" name="Google Shape;213;p17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80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France">
  <p:cSld name="Carte Franc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7" name="Google Shape;217;p18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body" idx="1"/>
          </p:nvPr>
        </p:nvSpPr>
        <p:spPr>
          <a:xfrm>
            <a:off x="838200" y="1769433"/>
            <a:ext cx="5048400" cy="4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963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Monde">
  <p:cSld name="Carte Mond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2" name="Google Shape;222;p19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body" idx="1"/>
          </p:nvPr>
        </p:nvSpPr>
        <p:spPr>
          <a:xfrm>
            <a:off x="838200" y="1769433"/>
            <a:ext cx="3739600" cy="4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501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au">
  <p:cSld name="Tableau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7" name="Google Shape;227;p20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43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 de texte">
  <p:cSld name="Bloc de text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1" name="Google Shape;231;p21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body" idx="1"/>
          </p:nvPr>
        </p:nvSpPr>
        <p:spPr>
          <a:xfrm>
            <a:off x="838199" y="1769433"/>
            <a:ext cx="10515600" cy="4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2704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ble bloc de texte">
  <p:cSld name="Double bloc de text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6" name="Google Shape;236;p22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body" idx="1"/>
          </p:nvPr>
        </p:nvSpPr>
        <p:spPr>
          <a:xfrm>
            <a:off x="838200" y="1769433"/>
            <a:ext cx="5048400" cy="4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2"/>
          <p:cNvSpPr txBox="1">
            <a:spLocks noGrp="1"/>
          </p:cNvSpPr>
          <p:nvPr>
            <p:ph type="body" idx="2"/>
          </p:nvPr>
        </p:nvSpPr>
        <p:spPr>
          <a:xfrm>
            <a:off x="6305551" y="1769433"/>
            <a:ext cx="5048400" cy="4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3198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5 entrées">
  <p:cSld name="Timeline 5 entrée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2" name="Google Shape;242;p23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243" name="Google Shape;243;p23"/>
          <p:cNvCxnSpPr>
            <a:stCxn id="244" idx="0"/>
          </p:cNvCxnSpPr>
          <p:nvPr/>
        </p:nvCxnSpPr>
        <p:spPr>
          <a:xfrm rot="10800000">
            <a:off x="1428528" y="4141471"/>
            <a:ext cx="0" cy="1560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5" name="Google Shape;245;p23"/>
          <p:cNvCxnSpPr>
            <a:stCxn id="246" idx="0"/>
            <a:endCxn id="247" idx="4"/>
          </p:cNvCxnSpPr>
          <p:nvPr/>
        </p:nvCxnSpPr>
        <p:spPr>
          <a:xfrm rot="10800000" flipH="1">
            <a:off x="3759348" y="4847471"/>
            <a:ext cx="400" cy="854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8" name="Google Shape;248;p23"/>
          <p:cNvCxnSpPr>
            <a:endCxn id="249" idx="4"/>
          </p:cNvCxnSpPr>
          <p:nvPr/>
        </p:nvCxnSpPr>
        <p:spPr>
          <a:xfrm rot="10800000">
            <a:off x="6099641" y="4141564"/>
            <a:ext cx="0" cy="1560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0" name="Google Shape;250;p23"/>
          <p:cNvCxnSpPr>
            <a:endCxn id="251" idx="4"/>
          </p:cNvCxnSpPr>
          <p:nvPr/>
        </p:nvCxnSpPr>
        <p:spPr>
          <a:xfrm rot="10800000" flipH="1">
            <a:off x="8420760" y="4847287"/>
            <a:ext cx="3200" cy="854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2" name="Google Shape;252;p23"/>
          <p:cNvCxnSpPr>
            <a:endCxn id="253" idx="4"/>
          </p:cNvCxnSpPr>
          <p:nvPr/>
        </p:nvCxnSpPr>
        <p:spPr>
          <a:xfrm rot="10800000">
            <a:off x="10754779" y="4141564"/>
            <a:ext cx="0" cy="1560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4" name="Google Shape;244;p23"/>
          <p:cNvSpPr/>
          <p:nvPr/>
        </p:nvSpPr>
        <p:spPr>
          <a:xfrm>
            <a:off x="1343528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23"/>
          <p:cNvSpPr/>
          <p:nvPr/>
        </p:nvSpPr>
        <p:spPr>
          <a:xfrm>
            <a:off x="3674348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6005168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8335988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10666808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7" name="Google Shape;257;p23"/>
          <p:cNvCxnSpPr/>
          <p:nvPr/>
        </p:nvCxnSpPr>
        <p:spPr>
          <a:xfrm>
            <a:off x="1513395" y="5785325"/>
            <a:ext cx="9241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58" name="Google Shape;258;p23"/>
          <p:cNvSpPr>
            <a:spLocks noGrp="1"/>
          </p:cNvSpPr>
          <p:nvPr>
            <p:ph type="pic" idx="2"/>
          </p:nvPr>
        </p:nvSpPr>
        <p:spPr>
          <a:xfrm>
            <a:off x="932033" y="3150764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9" name="Google Shape;249;p23"/>
          <p:cNvSpPr>
            <a:spLocks noGrp="1"/>
          </p:cNvSpPr>
          <p:nvPr>
            <p:ph type="pic" idx="3"/>
          </p:nvPr>
        </p:nvSpPr>
        <p:spPr>
          <a:xfrm>
            <a:off x="5603241" y="3150764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>
            <a:spLocks noGrp="1"/>
          </p:cNvSpPr>
          <p:nvPr>
            <p:ph type="pic" idx="4"/>
          </p:nvPr>
        </p:nvSpPr>
        <p:spPr>
          <a:xfrm>
            <a:off x="10258379" y="3150764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7" name="Google Shape;247;p23"/>
          <p:cNvSpPr>
            <a:spLocks noGrp="1"/>
          </p:cNvSpPr>
          <p:nvPr>
            <p:ph type="pic" idx="5"/>
          </p:nvPr>
        </p:nvSpPr>
        <p:spPr>
          <a:xfrm>
            <a:off x="3263479" y="3856487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1" name="Google Shape;251;p23"/>
          <p:cNvSpPr>
            <a:spLocks noGrp="1"/>
          </p:cNvSpPr>
          <p:nvPr>
            <p:ph type="pic" idx="6"/>
          </p:nvPr>
        </p:nvSpPr>
        <p:spPr>
          <a:xfrm>
            <a:off x="7927560" y="3856487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9" name="Google Shape;259;p23"/>
          <p:cNvSpPr txBox="1">
            <a:spLocks noGrp="1"/>
          </p:cNvSpPr>
          <p:nvPr>
            <p:ph type="body" idx="1"/>
          </p:nvPr>
        </p:nvSpPr>
        <p:spPr>
          <a:xfrm>
            <a:off x="932033" y="21438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body" idx="7"/>
          </p:nvPr>
        </p:nvSpPr>
        <p:spPr>
          <a:xfrm>
            <a:off x="932033" y="25898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 txBox="1">
            <a:spLocks noGrp="1"/>
          </p:cNvSpPr>
          <p:nvPr>
            <p:ph type="body" idx="8"/>
          </p:nvPr>
        </p:nvSpPr>
        <p:spPr>
          <a:xfrm>
            <a:off x="5603241" y="21438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body" idx="9"/>
          </p:nvPr>
        </p:nvSpPr>
        <p:spPr>
          <a:xfrm>
            <a:off x="5603241" y="25898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body" idx="13"/>
          </p:nvPr>
        </p:nvSpPr>
        <p:spPr>
          <a:xfrm>
            <a:off x="10258379" y="21438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body" idx="14"/>
          </p:nvPr>
        </p:nvSpPr>
        <p:spPr>
          <a:xfrm>
            <a:off x="10258379" y="25898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3"/>
          <p:cNvSpPr txBox="1">
            <a:spLocks noGrp="1"/>
          </p:cNvSpPr>
          <p:nvPr>
            <p:ph type="body" idx="15"/>
          </p:nvPr>
        </p:nvSpPr>
        <p:spPr>
          <a:xfrm>
            <a:off x="3265368" y="28495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3"/>
          <p:cNvSpPr txBox="1">
            <a:spLocks noGrp="1"/>
          </p:cNvSpPr>
          <p:nvPr>
            <p:ph type="body" idx="16"/>
          </p:nvPr>
        </p:nvSpPr>
        <p:spPr>
          <a:xfrm>
            <a:off x="3265368" y="32955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3"/>
          <p:cNvSpPr txBox="1">
            <a:spLocks noGrp="1"/>
          </p:cNvSpPr>
          <p:nvPr>
            <p:ph type="body" idx="17"/>
          </p:nvPr>
        </p:nvSpPr>
        <p:spPr>
          <a:xfrm>
            <a:off x="7927560" y="28495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3"/>
          <p:cNvSpPr txBox="1">
            <a:spLocks noGrp="1"/>
          </p:cNvSpPr>
          <p:nvPr>
            <p:ph type="body" idx="18"/>
          </p:nvPr>
        </p:nvSpPr>
        <p:spPr>
          <a:xfrm>
            <a:off x="7927560" y="32955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0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8 entrées">
  <p:cSld name="Timeline 8 entrée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2" name="Google Shape;272;p24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273" name="Google Shape;273;p24"/>
          <p:cNvCxnSpPr>
            <a:stCxn id="274" idx="0"/>
          </p:cNvCxnSpPr>
          <p:nvPr/>
        </p:nvCxnSpPr>
        <p:spPr>
          <a:xfrm rot="10800000">
            <a:off x="1390428" y="4141471"/>
            <a:ext cx="0" cy="1560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24"/>
          <p:cNvCxnSpPr>
            <a:stCxn id="276" idx="0"/>
            <a:endCxn id="277" idx="4"/>
          </p:cNvCxnSpPr>
          <p:nvPr/>
        </p:nvCxnSpPr>
        <p:spPr>
          <a:xfrm rot="10800000" flipH="1">
            <a:off x="2734896" y="4847471"/>
            <a:ext cx="2800" cy="854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24"/>
          <p:cNvCxnSpPr>
            <a:endCxn id="279" idx="4"/>
          </p:cNvCxnSpPr>
          <p:nvPr/>
        </p:nvCxnSpPr>
        <p:spPr>
          <a:xfrm rot="10800000">
            <a:off x="4133172" y="4141564"/>
            <a:ext cx="0" cy="1560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0" name="Google Shape;280;p24"/>
          <p:cNvCxnSpPr>
            <a:endCxn id="281" idx="4"/>
          </p:cNvCxnSpPr>
          <p:nvPr/>
        </p:nvCxnSpPr>
        <p:spPr>
          <a:xfrm rot="10800000" flipH="1">
            <a:off x="5427180" y="4847287"/>
            <a:ext cx="3200" cy="854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2" name="Google Shape;282;p24"/>
          <p:cNvCxnSpPr>
            <a:endCxn id="283" idx="4"/>
          </p:cNvCxnSpPr>
          <p:nvPr/>
        </p:nvCxnSpPr>
        <p:spPr>
          <a:xfrm rot="10800000">
            <a:off x="6765141" y="4141564"/>
            <a:ext cx="0" cy="1560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24"/>
          <p:cNvCxnSpPr>
            <a:stCxn id="285" idx="0"/>
            <a:endCxn id="286" idx="4"/>
          </p:cNvCxnSpPr>
          <p:nvPr/>
        </p:nvCxnSpPr>
        <p:spPr>
          <a:xfrm rot="10800000">
            <a:off x="8121961" y="4851071"/>
            <a:ext cx="0" cy="8508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287;p24"/>
          <p:cNvCxnSpPr>
            <a:endCxn id="288" idx="4"/>
          </p:cNvCxnSpPr>
          <p:nvPr/>
        </p:nvCxnSpPr>
        <p:spPr>
          <a:xfrm rot="10800000" flipH="1">
            <a:off x="9457007" y="4141564"/>
            <a:ext cx="3200" cy="1560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9" name="Google Shape;289;p24"/>
          <p:cNvCxnSpPr>
            <a:stCxn id="290" idx="0"/>
            <a:endCxn id="291" idx="4"/>
          </p:cNvCxnSpPr>
          <p:nvPr/>
        </p:nvCxnSpPr>
        <p:spPr>
          <a:xfrm rot="10800000">
            <a:off x="10795575" y="4847471"/>
            <a:ext cx="0" cy="854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4" name="Google Shape;274;p24"/>
          <p:cNvSpPr/>
          <p:nvPr/>
        </p:nvSpPr>
        <p:spPr>
          <a:xfrm>
            <a:off x="1305428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649896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3994364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5345473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6683300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8036961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9372236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0710575" y="5701871"/>
            <a:ext cx="170000" cy="17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96" name="Google Shape;296;p24"/>
          <p:cNvCxnSpPr/>
          <p:nvPr/>
        </p:nvCxnSpPr>
        <p:spPr>
          <a:xfrm>
            <a:off x="1475295" y="5785325"/>
            <a:ext cx="9241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97" name="Google Shape;297;p24"/>
          <p:cNvSpPr>
            <a:spLocks noGrp="1"/>
          </p:cNvSpPr>
          <p:nvPr>
            <p:ph type="pic" idx="2"/>
          </p:nvPr>
        </p:nvSpPr>
        <p:spPr>
          <a:xfrm>
            <a:off x="893933" y="3150764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9" name="Google Shape;279;p24"/>
          <p:cNvSpPr>
            <a:spLocks noGrp="1"/>
          </p:cNvSpPr>
          <p:nvPr>
            <p:ph type="pic" idx="3"/>
          </p:nvPr>
        </p:nvSpPr>
        <p:spPr>
          <a:xfrm>
            <a:off x="3636772" y="3150764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3" name="Google Shape;283;p24"/>
          <p:cNvSpPr>
            <a:spLocks noGrp="1"/>
          </p:cNvSpPr>
          <p:nvPr>
            <p:ph type="pic" idx="4"/>
          </p:nvPr>
        </p:nvSpPr>
        <p:spPr>
          <a:xfrm>
            <a:off x="6268741" y="3150764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8" name="Google Shape;288;p24"/>
          <p:cNvSpPr>
            <a:spLocks noGrp="1"/>
          </p:cNvSpPr>
          <p:nvPr>
            <p:ph type="pic" idx="5"/>
          </p:nvPr>
        </p:nvSpPr>
        <p:spPr>
          <a:xfrm>
            <a:off x="8963807" y="3150764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7" name="Google Shape;277;p24"/>
          <p:cNvSpPr>
            <a:spLocks noGrp="1"/>
          </p:cNvSpPr>
          <p:nvPr>
            <p:ph type="pic" idx="6"/>
          </p:nvPr>
        </p:nvSpPr>
        <p:spPr>
          <a:xfrm>
            <a:off x="2241467" y="3856487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1" name="Google Shape;281;p24"/>
          <p:cNvSpPr>
            <a:spLocks noGrp="1"/>
          </p:cNvSpPr>
          <p:nvPr>
            <p:ph type="pic" idx="7"/>
          </p:nvPr>
        </p:nvSpPr>
        <p:spPr>
          <a:xfrm>
            <a:off x="4933980" y="3856487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6" name="Google Shape;286;p24"/>
          <p:cNvSpPr>
            <a:spLocks noGrp="1"/>
          </p:cNvSpPr>
          <p:nvPr>
            <p:ph type="pic" idx="8"/>
          </p:nvPr>
        </p:nvSpPr>
        <p:spPr>
          <a:xfrm>
            <a:off x="7625468" y="3860320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1" name="Google Shape;291;p24"/>
          <p:cNvSpPr>
            <a:spLocks noGrp="1"/>
          </p:cNvSpPr>
          <p:nvPr>
            <p:ph type="pic" idx="9"/>
          </p:nvPr>
        </p:nvSpPr>
        <p:spPr>
          <a:xfrm>
            <a:off x="10299080" y="3856487"/>
            <a:ext cx="992800" cy="99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8" name="Google Shape;298;p24"/>
          <p:cNvSpPr txBox="1">
            <a:spLocks noGrp="1"/>
          </p:cNvSpPr>
          <p:nvPr>
            <p:ph type="body" idx="1"/>
          </p:nvPr>
        </p:nvSpPr>
        <p:spPr>
          <a:xfrm>
            <a:off x="893933" y="21438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body" idx="13"/>
          </p:nvPr>
        </p:nvSpPr>
        <p:spPr>
          <a:xfrm>
            <a:off x="893933" y="25898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body" idx="14"/>
          </p:nvPr>
        </p:nvSpPr>
        <p:spPr>
          <a:xfrm>
            <a:off x="3636772" y="21438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4"/>
          <p:cNvSpPr txBox="1">
            <a:spLocks noGrp="1"/>
          </p:cNvSpPr>
          <p:nvPr>
            <p:ph type="body" idx="15"/>
          </p:nvPr>
        </p:nvSpPr>
        <p:spPr>
          <a:xfrm>
            <a:off x="3636772" y="25898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4"/>
          <p:cNvSpPr txBox="1">
            <a:spLocks noGrp="1"/>
          </p:cNvSpPr>
          <p:nvPr>
            <p:ph type="body" idx="16"/>
          </p:nvPr>
        </p:nvSpPr>
        <p:spPr>
          <a:xfrm>
            <a:off x="6268741" y="21438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7"/>
          </p:nvPr>
        </p:nvSpPr>
        <p:spPr>
          <a:xfrm>
            <a:off x="6268741" y="25898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4"/>
          <p:cNvSpPr txBox="1">
            <a:spLocks noGrp="1"/>
          </p:cNvSpPr>
          <p:nvPr>
            <p:ph type="body" idx="18"/>
          </p:nvPr>
        </p:nvSpPr>
        <p:spPr>
          <a:xfrm>
            <a:off x="8963807" y="21438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body" idx="19"/>
          </p:nvPr>
        </p:nvSpPr>
        <p:spPr>
          <a:xfrm>
            <a:off x="8963807" y="25898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4"/>
          <p:cNvSpPr txBox="1">
            <a:spLocks noGrp="1"/>
          </p:cNvSpPr>
          <p:nvPr>
            <p:ph type="body" idx="20"/>
          </p:nvPr>
        </p:nvSpPr>
        <p:spPr>
          <a:xfrm>
            <a:off x="2243356" y="28495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4"/>
          <p:cNvSpPr txBox="1">
            <a:spLocks noGrp="1"/>
          </p:cNvSpPr>
          <p:nvPr>
            <p:ph type="body" idx="21"/>
          </p:nvPr>
        </p:nvSpPr>
        <p:spPr>
          <a:xfrm>
            <a:off x="2243356" y="32955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4"/>
          <p:cNvSpPr txBox="1">
            <a:spLocks noGrp="1"/>
          </p:cNvSpPr>
          <p:nvPr>
            <p:ph type="body" idx="22"/>
          </p:nvPr>
        </p:nvSpPr>
        <p:spPr>
          <a:xfrm>
            <a:off x="4933980" y="28495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body" idx="23"/>
          </p:nvPr>
        </p:nvSpPr>
        <p:spPr>
          <a:xfrm>
            <a:off x="4933980" y="32955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4"/>
          <p:cNvSpPr txBox="1">
            <a:spLocks noGrp="1"/>
          </p:cNvSpPr>
          <p:nvPr>
            <p:ph type="body" idx="24"/>
          </p:nvPr>
        </p:nvSpPr>
        <p:spPr>
          <a:xfrm>
            <a:off x="7624604" y="28495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4"/>
          <p:cNvSpPr txBox="1">
            <a:spLocks noGrp="1"/>
          </p:cNvSpPr>
          <p:nvPr>
            <p:ph type="body" idx="25"/>
          </p:nvPr>
        </p:nvSpPr>
        <p:spPr>
          <a:xfrm>
            <a:off x="7624604" y="32955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4"/>
          <p:cNvSpPr txBox="1">
            <a:spLocks noGrp="1"/>
          </p:cNvSpPr>
          <p:nvPr>
            <p:ph type="body" idx="26"/>
          </p:nvPr>
        </p:nvSpPr>
        <p:spPr>
          <a:xfrm>
            <a:off x="10299080" y="2849567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4"/>
          <p:cNvSpPr txBox="1">
            <a:spLocks noGrp="1"/>
          </p:cNvSpPr>
          <p:nvPr>
            <p:ph type="body" idx="27"/>
          </p:nvPr>
        </p:nvSpPr>
        <p:spPr>
          <a:xfrm>
            <a:off x="10299080" y="3295599"/>
            <a:ext cx="1198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13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 images + texte">
  <p:cSld name="15 images + texte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7" name="Google Shape;317;p25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5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5"/>
          <p:cNvSpPr>
            <a:spLocks noGrp="1"/>
          </p:cNvSpPr>
          <p:nvPr>
            <p:ph type="pic" idx="2"/>
          </p:nvPr>
        </p:nvSpPr>
        <p:spPr>
          <a:xfrm>
            <a:off x="882651" y="180257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0" name="Google Shape;320;p25"/>
          <p:cNvSpPr txBox="1">
            <a:spLocks noGrp="1"/>
          </p:cNvSpPr>
          <p:nvPr>
            <p:ph type="body" idx="1"/>
          </p:nvPr>
        </p:nvSpPr>
        <p:spPr>
          <a:xfrm>
            <a:off x="2813147" y="1802577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5"/>
          <p:cNvSpPr>
            <a:spLocks noGrp="1"/>
          </p:cNvSpPr>
          <p:nvPr>
            <p:ph type="pic" idx="3"/>
          </p:nvPr>
        </p:nvSpPr>
        <p:spPr>
          <a:xfrm>
            <a:off x="4489501" y="180257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2" name="Google Shape;322;p25"/>
          <p:cNvSpPr txBox="1">
            <a:spLocks noGrp="1"/>
          </p:cNvSpPr>
          <p:nvPr>
            <p:ph type="body" idx="4"/>
          </p:nvPr>
        </p:nvSpPr>
        <p:spPr>
          <a:xfrm>
            <a:off x="6419999" y="1802577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5"/>
          <p:cNvSpPr>
            <a:spLocks noGrp="1"/>
          </p:cNvSpPr>
          <p:nvPr>
            <p:ph type="pic" idx="5"/>
          </p:nvPr>
        </p:nvSpPr>
        <p:spPr>
          <a:xfrm>
            <a:off x="8096353" y="180257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4" name="Google Shape;324;p25"/>
          <p:cNvSpPr txBox="1">
            <a:spLocks noGrp="1"/>
          </p:cNvSpPr>
          <p:nvPr>
            <p:ph type="body" idx="6"/>
          </p:nvPr>
        </p:nvSpPr>
        <p:spPr>
          <a:xfrm>
            <a:off x="10026851" y="1802577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5"/>
          <p:cNvSpPr>
            <a:spLocks noGrp="1"/>
          </p:cNvSpPr>
          <p:nvPr>
            <p:ph type="pic" idx="7"/>
          </p:nvPr>
        </p:nvSpPr>
        <p:spPr>
          <a:xfrm>
            <a:off x="882651" y="330625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body" idx="8"/>
          </p:nvPr>
        </p:nvSpPr>
        <p:spPr>
          <a:xfrm>
            <a:off x="2813147" y="3306257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5"/>
          <p:cNvSpPr>
            <a:spLocks noGrp="1"/>
          </p:cNvSpPr>
          <p:nvPr>
            <p:ph type="pic" idx="9"/>
          </p:nvPr>
        </p:nvSpPr>
        <p:spPr>
          <a:xfrm>
            <a:off x="4489501" y="330625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body" idx="13"/>
          </p:nvPr>
        </p:nvSpPr>
        <p:spPr>
          <a:xfrm>
            <a:off x="6419999" y="3306257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5"/>
          <p:cNvSpPr>
            <a:spLocks noGrp="1"/>
          </p:cNvSpPr>
          <p:nvPr>
            <p:ph type="pic" idx="14"/>
          </p:nvPr>
        </p:nvSpPr>
        <p:spPr>
          <a:xfrm>
            <a:off x="8096353" y="330625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0" name="Google Shape;330;p25"/>
          <p:cNvSpPr txBox="1">
            <a:spLocks noGrp="1"/>
          </p:cNvSpPr>
          <p:nvPr>
            <p:ph type="body" idx="15"/>
          </p:nvPr>
        </p:nvSpPr>
        <p:spPr>
          <a:xfrm>
            <a:off x="10026851" y="3306257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5"/>
          <p:cNvSpPr>
            <a:spLocks noGrp="1"/>
          </p:cNvSpPr>
          <p:nvPr>
            <p:ph type="pic" idx="16"/>
          </p:nvPr>
        </p:nvSpPr>
        <p:spPr>
          <a:xfrm>
            <a:off x="882651" y="480993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2" name="Google Shape;332;p25"/>
          <p:cNvSpPr txBox="1">
            <a:spLocks noGrp="1"/>
          </p:cNvSpPr>
          <p:nvPr>
            <p:ph type="body" idx="17"/>
          </p:nvPr>
        </p:nvSpPr>
        <p:spPr>
          <a:xfrm>
            <a:off x="2813147" y="4809936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5"/>
          <p:cNvSpPr>
            <a:spLocks noGrp="1"/>
          </p:cNvSpPr>
          <p:nvPr>
            <p:ph type="pic" idx="18"/>
          </p:nvPr>
        </p:nvSpPr>
        <p:spPr>
          <a:xfrm>
            <a:off x="4489501" y="480993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4" name="Google Shape;334;p25"/>
          <p:cNvSpPr txBox="1">
            <a:spLocks noGrp="1"/>
          </p:cNvSpPr>
          <p:nvPr>
            <p:ph type="body" idx="19"/>
          </p:nvPr>
        </p:nvSpPr>
        <p:spPr>
          <a:xfrm>
            <a:off x="6419999" y="4809936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5"/>
          <p:cNvSpPr>
            <a:spLocks noGrp="1"/>
          </p:cNvSpPr>
          <p:nvPr>
            <p:ph type="pic" idx="20"/>
          </p:nvPr>
        </p:nvSpPr>
        <p:spPr>
          <a:xfrm>
            <a:off x="8096353" y="4809937"/>
            <a:ext cx="18416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6" name="Google Shape;336;p25"/>
          <p:cNvSpPr txBox="1">
            <a:spLocks noGrp="1"/>
          </p:cNvSpPr>
          <p:nvPr>
            <p:ph type="body" idx="21"/>
          </p:nvPr>
        </p:nvSpPr>
        <p:spPr>
          <a:xfrm>
            <a:off x="10026851" y="4809936"/>
            <a:ext cx="1371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03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lonnes évênements">
  <p:cSld name="Deux colonnes évênem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39" name="Google Shape;339;p26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6"/>
          <p:cNvSpPr txBox="1">
            <a:spLocks noGrp="1"/>
          </p:cNvSpPr>
          <p:nvPr>
            <p:ph type="body" idx="1"/>
          </p:nvPr>
        </p:nvSpPr>
        <p:spPr>
          <a:xfrm>
            <a:off x="1375641" y="2016125"/>
            <a:ext cx="3560800" cy="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42" name="Google Shape;342;p26"/>
          <p:cNvCxnSpPr/>
          <p:nvPr/>
        </p:nvCxnSpPr>
        <p:spPr>
          <a:xfrm>
            <a:off x="6096000" y="2016760"/>
            <a:ext cx="0" cy="4077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3" name="Google Shape;343;p26"/>
          <p:cNvSpPr txBox="1">
            <a:spLocks noGrp="1"/>
          </p:cNvSpPr>
          <p:nvPr>
            <p:ph type="body" idx="2"/>
          </p:nvPr>
        </p:nvSpPr>
        <p:spPr>
          <a:xfrm>
            <a:off x="2600317" y="2810167"/>
            <a:ext cx="23360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6"/>
          <p:cNvSpPr txBox="1">
            <a:spLocks noGrp="1"/>
          </p:cNvSpPr>
          <p:nvPr>
            <p:ph type="body" idx="3"/>
          </p:nvPr>
        </p:nvSpPr>
        <p:spPr>
          <a:xfrm>
            <a:off x="7255640" y="2016125"/>
            <a:ext cx="3560800" cy="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body" idx="4"/>
          </p:nvPr>
        </p:nvSpPr>
        <p:spPr>
          <a:xfrm>
            <a:off x="2600317" y="3666596"/>
            <a:ext cx="23360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6"/>
          <p:cNvSpPr txBox="1">
            <a:spLocks noGrp="1"/>
          </p:cNvSpPr>
          <p:nvPr>
            <p:ph type="body" idx="5"/>
          </p:nvPr>
        </p:nvSpPr>
        <p:spPr>
          <a:xfrm>
            <a:off x="2600317" y="4525567"/>
            <a:ext cx="23360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6"/>
          <p:cNvSpPr txBox="1">
            <a:spLocks noGrp="1"/>
          </p:cNvSpPr>
          <p:nvPr>
            <p:ph type="body" idx="6"/>
          </p:nvPr>
        </p:nvSpPr>
        <p:spPr>
          <a:xfrm>
            <a:off x="2600317" y="5379456"/>
            <a:ext cx="23360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6"/>
          <p:cNvSpPr txBox="1">
            <a:spLocks noGrp="1"/>
          </p:cNvSpPr>
          <p:nvPr>
            <p:ph type="body" idx="7"/>
          </p:nvPr>
        </p:nvSpPr>
        <p:spPr>
          <a:xfrm>
            <a:off x="8477251" y="2810167"/>
            <a:ext cx="23392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6"/>
          <p:cNvSpPr txBox="1">
            <a:spLocks noGrp="1"/>
          </p:cNvSpPr>
          <p:nvPr>
            <p:ph type="body" idx="8"/>
          </p:nvPr>
        </p:nvSpPr>
        <p:spPr>
          <a:xfrm>
            <a:off x="8477251" y="3666596"/>
            <a:ext cx="23392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body" idx="9"/>
          </p:nvPr>
        </p:nvSpPr>
        <p:spPr>
          <a:xfrm>
            <a:off x="8477251" y="4525567"/>
            <a:ext cx="23392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6"/>
          <p:cNvSpPr txBox="1">
            <a:spLocks noGrp="1"/>
          </p:cNvSpPr>
          <p:nvPr>
            <p:ph type="body" idx="13"/>
          </p:nvPr>
        </p:nvSpPr>
        <p:spPr>
          <a:xfrm>
            <a:off x="8477251" y="5379456"/>
            <a:ext cx="23392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6"/>
          <p:cNvSpPr>
            <a:spLocks noGrp="1"/>
          </p:cNvSpPr>
          <p:nvPr>
            <p:ph type="pic" idx="14"/>
          </p:nvPr>
        </p:nvSpPr>
        <p:spPr>
          <a:xfrm>
            <a:off x="1375637" y="28058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3" name="Google Shape;353;p26"/>
          <p:cNvSpPr>
            <a:spLocks noGrp="1"/>
          </p:cNvSpPr>
          <p:nvPr>
            <p:ph type="pic" idx="15"/>
          </p:nvPr>
        </p:nvSpPr>
        <p:spPr>
          <a:xfrm>
            <a:off x="1375637" y="3666596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4" name="Google Shape;354;p26"/>
          <p:cNvSpPr>
            <a:spLocks noGrp="1"/>
          </p:cNvSpPr>
          <p:nvPr>
            <p:ph type="pic" idx="16"/>
          </p:nvPr>
        </p:nvSpPr>
        <p:spPr>
          <a:xfrm>
            <a:off x="1375637" y="452302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5" name="Google Shape;355;p26"/>
          <p:cNvSpPr>
            <a:spLocks noGrp="1"/>
          </p:cNvSpPr>
          <p:nvPr>
            <p:ph type="pic" idx="17"/>
          </p:nvPr>
        </p:nvSpPr>
        <p:spPr>
          <a:xfrm>
            <a:off x="1375637" y="537770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6" name="Google Shape;356;p26"/>
          <p:cNvSpPr>
            <a:spLocks noGrp="1"/>
          </p:cNvSpPr>
          <p:nvPr>
            <p:ph type="pic" idx="18"/>
          </p:nvPr>
        </p:nvSpPr>
        <p:spPr>
          <a:xfrm>
            <a:off x="7255640" y="28058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7" name="Google Shape;357;p26"/>
          <p:cNvSpPr>
            <a:spLocks noGrp="1"/>
          </p:cNvSpPr>
          <p:nvPr>
            <p:ph type="pic" idx="19"/>
          </p:nvPr>
        </p:nvSpPr>
        <p:spPr>
          <a:xfrm>
            <a:off x="7255640" y="3666596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8" name="Google Shape;358;p26"/>
          <p:cNvSpPr>
            <a:spLocks noGrp="1"/>
          </p:cNvSpPr>
          <p:nvPr>
            <p:ph type="pic" idx="20"/>
          </p:nvPr>
        </p:nvSpPr>
        <p:spPr>
          <a:xfrm>
            <a:off x="7255640" y="452302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9" name="Google Shape;359;p26"/>
          <p:cNvSpPr>
            <a:spLocks noGrp="1"/>
          </p:cNvSpPr>
          <p:nvPr>
            <p:ph type="pic" idx="21"/>
          </p:nvPr>
        </p:nvSpPr>
        <p:spPr>
          <a:xfrm>
            <a:off x="7255640" y="537770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42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401202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riptyque évênements ">
  <p:cSld name="1_Triptyque évênements 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62" name="Google Shape;362;p27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7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7"/>
          <p:cNvSpPr txBox="1">
            <a:spLocks noGrp="1"/>
          </p:cNvSpPr>
          <p:nvPr>
            <p:ph type="body" idx="1"/>
          </p:nvPr>
        </p:nvSpPr>
        <p:spPr>
          <a:xfrm>
            <a:off x="395637" y="2016125"/>
            <a:ext cx="3560800" cy="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5" name="Google Shape;365;p27"/>
          <p:cNvCxnSpPr/>
          <p:nvPr/>
        </p:nvCxnSpPr>
        <p:spPr>
          <a:xfrm>
            <a:off x="4136000" y="2016760"/>
            <a:ext cx="0" cy="4077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6" name="Google Shape;366;p27"/>
          <p:cNvCxnSpPr/>
          <p:nvPr/>
        </p:nvCxnSpPr>
        <p:spPr>
          <a:xfrm>
            <a:off x="8056000" y="2016760"/>
            <a:ext cx="0" cy="4077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7" name="Google Shape;367;p27"/>
          <p:cNvSpPr txBox="1">
            <a:spLocks noGrp="1"/>
          </p:cNvSpPr>
          <p:nvPr>
            <p:ph type="body" idx="2"/>
          </p:nvPr>
        </p:nvSpPr>
        <p:spPr>
          <a:xfrm>
            <a:off x="1612664" y="2810167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7"/>
          <p:cNvSpPr txBox="1">
            <a:spLocks noGrp="1"/>
          </p:cNvSpPr>
          <p:nvPr>
            <p:ph type="body" idx="3"/>
          </p:nvPr>
        </p:nvSpPr>
        <p:spPr>
          <a:xfrm>
            <a:off x="4315637" y="2016125"/>
            <a:ext cx="3560800" cy="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7"/>
          <p:cNvSpPr txBox="1">
            <a:spLocks noGrp="1"/>
          </p:cNvSpPr>
          <p:nvPr>
            <p:ph type="body" idx="4"/>
          </p:nvPr>
        </p:nvSpPr>
        <p:spPr>
          <a:xfrm>
            <a:off x="8235636" y="2016125"/>
            <a:ext cx="3560800" cy="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body" idx="5"/>
          </p:nvPr>
        </p:nvSpPr>
        <p:spPr>
          <a:xfrm>
            <a:off x="1612664" y="3666596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7"/>
          <p:cNvSpPr txBox="1">
            <a:spLocks noGrp="1"/>
          </p:cNvSpPr>
          <p:nvPr>
            <p:ph type="body" idx="6"/>
          </p:nvPr>
        </p:nvSpPr>
        <p:spPr>
          <a:xfrm>
            <a:off x="1612664" y="4525567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7"/>
          <p:cNvSpPr txBox="1">
            <a:spLocks noGrp="1"/>
          </p:cNvSpPr>
          <p:nvPr>
            <p:ph type="body" idx="7"/>
          </p:nvPr>
        </p:nvSpPr>
        <p:spPr>
          <a:xfrm>
            <a:off x="1612664" y="5379456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7"/>
          <p:cNvSpPr txBox="1">
            <a:spLocks noGrp="1"/>
          </p:cNvSpPr>
          <p:nvPr>
            <p:ph type="body" idx="8"/>
          </p:nvPr>
        </p:nvSpPr>
        <p:spPr>
          <a:xfrm>
            <a:off x="5562604" y="2810167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7"/>
          <p:cNvSpPr txBox="1">
            <a:spLocks noGrp="1"/>
          </p:cNvSpPr>
          <p:nvPr>
            <p:ph type="body" idx="9"/>
          </p:nvPr>
        </p:nvSpPr>
        <p:spPr>
          <a:xfrm>
            <a:off x="5562604" y="3666596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7"/>
          <p:cNvSpPr txBox="1">
            <a:spLocks noGrp="1"/>
          </p:cNvSpPr>
          <p:nvPr>
            <p:ph type="body" idx="13"/>
          </p:nvPr>
        </p:nvSpPr>
        <p:spPr>
          <a:xfrm>
            <a:off x="5562604" y="4525567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7"/>
          <p:cNvSpPr txBox="1">
            <a:spLocks noGrp="1"/>
          </p:cNvSpPr>
          <p:nvPr>
            <p:ph type="body" idx="14"/>
          </p:nvPr>
        </p:nvSpPr>
        <p:spPr>
          <a:xfrm>
            <a:off x="5562604" y="5379456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7"/>
          <p:cNvSpPr txBox="1">
            <a:spLocks noGrp="1"/>
          </p:cNvSpPr>
          <p:nvPr>
            <p:ph type="body" idx="15"/>
          </p:nvPr>
        </p:nvSpPr>
        <p:spPr>
          <a:xfrm>
            <a:off x="9452665" y="2810167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7"/>
          <p:cNvSpPr txBox="1">
            <a:spLocks noGrp="1"/>
          </p:cNvSpPr>
          <p:nvPr>
            <p:ph type="body" idx="16"/>
          </p:nvPr>
        </p:nvSpPr>
        <p:spPr>
          <a:xfrm>
            <a:off x="9452665" y="3666596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7"/>
          <p:cNvSpPr txBox="1">
            <a:spLocks noGrp="1"/>
          </p:cNvSpPr>
          <p:nvPr>
            <p:ph type="body" idx="17"/>
          </p:nvPr>
        </p:nvSpPr>
        <p:spPr>
          <a:xfrm>
            <a:off x="9452665" y="4525567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7"/>
          <p:cNvSpPr txBox="1">
            <a:spLocks noGrp="1"/>
          </p:cNvSpPr>
          <p:nvPr>
            <p:ph type="body" idx="18"/>
          </p:nvPr>
        </p:nvSpPr>
        <p:spPr>
          <a:xfrm>
            <a:off x="9452665" y="5379456"/>
            <a:ext cx="23436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7"/>
          <p:cNvSpPr>
            <a:spLocks noGrp="1"/>
          </p:cNvSpPr>
          <p:nvPr>
            <p:ph type="pic" idx="19"/>
          </p:nvPr>
        </p:nvSpPr>
        <p:spPr>
          <a:xfrm>
            <a:off x="395637" y="3666595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2" name="Google Shape;382;p27"/>
          <p:cNvSpPr>
            <a:spLocks noGrp="1"/>
          </p:cNvSpPr>
          <p:nvPr>
            <p:ph type="pic" idx="20"/>
          </p:nvPr>
        </p:nvSpPr>
        <p:spPr>
          <a:xfrm>
            <a:off x="395637" y="28058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3" name="Google Shape;383;p27"/>
          <p:cNvSpPr>
            <a:spLocks noGrp="1"/>
          </p:cNvSpPr>
          <p:nvPr>
            <p:ph type="pic" idx="21"/>
          </p:nvPr>
        </p:nvSpPr>
        <p:spPr>
          <a:xfrm>
            <a:off x="395637" y="5381995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4" name="Google Shape;384;p27"/>
          <p:cNvSpPr>
            <a:spLocks noGrp="1"/>
          </p:cNvSpPr>
          <p:nvPr>
            <p:ph type="pic" idx="22"/>
          </p:nvPr>
        </p:nvSpPr>
        <p:spPr>
          <a:xfrm>
            <a:off x="395637" y="45212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5" name="Google Shape;385;p27"/>
          <p:cNvSpPr>
            <a:spLocks noGrp="1"/>
          </p:cNvSpPr>
          <p:nvPr>
            <p:ph type="pic" idx="23"/>
          </p:nvPr>
        </p:nvSpPr>
        <p:spPr>
          <a:xfrm>
            <a:off x="4345573" y="3666595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6" name="Google Shape;386;p27"/>
          <p:cNvSpPr>
            <a:spLocks noGrp="1"/>
          </p:cNvSpPr>
          <p:nvPr>
            <p:ph type="pic" idx="24"/>
          </p:nvPr>
        </p:nvSpPr>
        <p:spPr>
          <a:xfrm>
            <a:off x="4345573" y="28058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7" name="Google Shape;387;p27"/>
          <p:cNvSpPr>
            <a:spLocks noGrp="1"/>
          </p:cNvSpPr>
          <p:nvPr>
            <p:ph type="pic" idx="25"/>
          </p:nvPr>
        </p:nvSpPr>
        <p:spPr>
          <a:xfrm>
            <a:off x="4345573" y="5381995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8" name="Google Shape;388;p27"/>
          <p:cNvSpPr>
            <a:spLocks noGrp="1"/>
          </p:cNvSpPr>
          <p:nvPr>
            <p:ph type="pic" idx="26"/>
          </p:nvPr>
        </p:nvSpPr>
        <p:spPr>
          <a:xfrm>
            <a:off x="4345573" y="45212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9" name="Google Shape;389;p27"/>
          <p:cNvSpPr>
            <a:spLocks noGrp="1"/>
          </p:cNvSpPr>
          <p:nvPr>
            <p:ph type="pic" idx="27"/>
          </p:nvPr>
        </p:nvSpPr>
        <p:spPr>
          <a:xfrm>
            <a:off x="8265572" y="3666595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0" name="Google Shape;390;p27"/>
          <p:cNvSpPr>
            <a:spLocks noGrp="1"/>
          </p:cNvSpPr>
          <p:nvPr>
            <p:ph type="pic" idx="28"/>
          </p:nvPr>
        </p:nvSpPr>
        <p:spPr>
          <a:xfrm>
            <a:off x="8265572" y="28058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1" name="Google Shape;391;p27"/>
          <p:cNvSpPr>
            <a:spLocks noGrp="1"/>
          </p:cNvSpPr>
          <p:nvPr>
            <p:ph type="pic" idx="29"/>
          </p:nvPr>
        </p:nvSpPr>
        <p:spPr>
          <a:xfrm>
            <a:off x="8265572" y="5381995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2" name="Google Shape;392;p27"/>
          <p:cNvSpPr>
            <a:spLocks noGrp="1"/>
          </p:cNvSpPr>
          <p:nvPr>
            <p:ph type="pic" idx="30"/>
          </p:nvPr>
        </p:nvSpPr>
        <p:spPr>
          <a:xfrm>
            <a:off x="8265572" y="4521277"/>
            <a:ext cx="10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914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+ texte">
  <p:cSld name="4 images + text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95" name="Google Shape;395;p28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28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8"/>
          <p:cNvSpPr>
            <a:spLocks noGrp="1"/>
          </p:cNvSpPr>
          <p:nvPr>
            <p:ph type="pic" idx="2"/>
          </p:nvPr>
        </p:nvSpPr>
        <p:spPr>
          <a:xfrm>
            <a:off x="784225" y="2011363"/>
            <a:ext cx="4786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8" name="Google Shape;398;p28"/>
          <p:cNvSpPr>
            <a:spLocks noGrp="1"/>
          </p:cNvSpPr>
          <p:nvPr>
            <p:ph type="pic" idx="3"/>
          </p:nvPr>
        </p:nvSpPr>
        <p:spPr>
          <a:xfrm>
            <a:off x="6409179" y="2011363"/>
            <a:ext cx="4786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9" name="Google Shape;399;p28"/>
          <p:cNvSpPr txBox="1">
            <a:spLocks noGrp="1"/>
          </p:cNvSpPr>
          <p:nvPr>
            <p:ph type="body" idx="1"/>
          </p:nvPr>
        </p:nvSpPr>
        <p:spPr>
          <a:xfrm>
            <a:off x="784225" y="3495676"/>
            <a:ext cx="4786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8"/>
          <p:cNvSpPr txBox="1">
            <a:spLocks noGrp="1"/>
          </p:cNvSpPr>
          <p:nvPr>
            <p:ph type="body" idx="4"/>
          </p:nvPr>
        </p:nvSpPr>
        <p:spPr>
          <a:xfrm>
            <a:off x="6406967" y="3495676"/>
            <a:ext cx="4786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8"/>
          <p:cNvSpPr>
            <a:spLocks noGrp="1"/>
          </p:cNvSpPr>
          <p:nvPr>
            <p:ph type="pic" idx="5"/>
          </p:nvPr>
        </p:nvSpPr>
        <p:spPr>
          <a:xfrm>
            <a:off x="784225" y="4292600"/>
            <a:ext cx="4786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2" name="Google Shape;402;p28"/>
          <p:cNvSpPr>
            <a:spLocks noGrp="1"/>
          </p:cNvSpPr>
          <p:nvPr>
            <p:ph type="pic" idx="6"/>
          </p:nvPr>
        </p:nvSpPr>
        <p:spPr>
          <a:xfrm>
            <a:off x="6409179" y="4292600"/>
            <a:ext cx="4786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3" name="Google Shape;403;p28"/>
          <p:cNvSpPr txBox="1">
            <a:spLocks noGrp="1"/>
          </p:cNvSpPr>
          <p:nvPr>
            <p:ph type="body" idx="7"/>
          </p:nvPr>
        </p:nvSpPr>
        <p:spPr>
          <a:xfrm>
            <a:off x="784225" y="5776913"/>
            <a:ext cx="4786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28"/>
          <p:cNvSpPr txBox="1">
            <a:spLocks noGrp="1"/>
          </p:cNvSpPr>
          <p:nvPr>
            <p:ph type="body" idx="8"/>
          </p:nvPr>
        </p:nvSpPr>
        <p:spPr>
          <a:xfrm>
            <a:off x="6406967" y="5776913"/>
            <a:ext cx="4786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810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images + texte">
  <p:cSld name="5 images + texte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9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7" name="Google Shape;407;p29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9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9"/>
          <p:cNvSpPr>
            <a:spLocks noGrp="1"/>
          </p:cNvSpPr>
          <p:nvPr>
            <p:ph type="pic" idx="2"/>
          </p:nvPr>
        </p:nvSpPr>
        <p:spPr>
          <a:xfrm>
            <a:off x="784225" y="2011363"/>
            <a:ext cx="4786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0" name="Google Shape;410;p29"/>
          <p:cNvSpPr>
            <a:spLocks noGrp="1"/>
          </p:cNvSpPr>
          <p:nvPr>
            <p:ph type="pic" idx="3"/>
          </p:nvPr>
        </p:nvSpPr>
        <p:spPr>
          <a:xfrm>
            <a:off x="6409179" y="2011363"/>
            <a:ext cx="4786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1" name="Google Shape;411;p29"/>
          <p:cNvSpPr>
            <a:spLocks noGrp="1"/>
          </p:cNvSpPr>
          <p:nvPr>
            <p:ph type="pic" idx="4"/>
          </p:nvPr>
        </p:nvSpPr>
        <p:spPr>
          <a:xfrm>
            <a:off x="784225" y="4285047"/>
            <a:ext cx="32512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2" name="Google Shape;412;p29"/>
          <p:cNvSpPr>
            <a:spLocks noGrp="1"/>
          </p:cNvSpPr>
          <p:nvPr>
            <p:ph type="pic" idx="5"/>
          </p:nvPr>
        </p:nvSpPr>
        <p:spPr>
          <a:xfrm>
            <a:off x="4470393" y="4285047"/>
            <a:ext cx="32512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3" name="Google Shape;413;p29"/>
          <p:cNvSpPr>
            <a:spLocks noGrp="1"/>
          </p:cNvSpPr>
          <p:nvPr>
            <p:ph type="pic" idx="6"/>
          </p:nvPr>
        </p:nvSpPr>
        <p:spPr>
          <a:xfrm>
            <a:off x="7942064" y="4285047"/>
            <a:ext cx="32512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4" name="Google Shape;414;p29"/>
          <p:cNvSpPr txBox="1">
            <a:spLocks noGrp="1"/>
          </p:cNvSpPr>
          <p:nvPr>
            <p:ph type="body" idx="1"/>
          </p:nvPr>
        </p:nvSpPr>
        <p:spPr>
          <a:xfrm>
            <a:off x="784225" y="3495676"/>
            <a:ext cx="4786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9"/>
          <p:cNvSpPr txBox="1">
            <a:spLocks noGrp="1"/>
          </p:cNvSpPr>
          <p:nvPr>
            <p:ph type="body" idx="7"/>
          </p:nvPr>
        </p:nvSpPr>
        <p:spPr>
          <a:xfrm>
            <a:off x="6406967" y="3495676"/>
            <a:ext cx="4786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9"/>
          <p:cNvSpPr txBox="1">
            <a:spLocks noGrp="1"/>
          </p:cNvSpPr>
          <p:nvPr>
            <p:ph type="body" idx="8"/>
          </p:nvPr>
        </p:nvSpPr>
        <p:spPr>
          <a:xfrm>
            <a:off x="784225" y="5746116"/>
            <a:ext cx="3264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9"/>
          <p:cNvSpPr txBox="1">
            <a:spLocks noGrp="1"/>
          </p:cNvSpPr>
          <p:nvPr>
            <p:ph type="body" idx="9"/>
          </p:nvPr>
        </p:nvSpPr>
        <p:spPr>
          <a:xfrm>
            <a:off x="4470393" y="5746116"/>
            <a:ext cx="3264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29"/>
          <p:cNvSpPr txBox="1">
            <a:spLocks noGrp="1"/>
          </p:cNvSpPr>
          <p:nvPr>
            <p:ph type="body" idx="13"/>
          </p:nvPr>
        </p:nvSpPr>
        <p:spPr>
          <a:xfrm>
            <a:off x="7942064" y="5746116"/>
            <a:ext cx="3264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15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 + texte">
  <p:cSld name="6 images + text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0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21" name="Google Shape;421;p30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30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30"/>
          <p:cNvSpPr>
            <a:spLocks noGrp="1"/>
          </p:cNvSpPr>
          <p:nvPr>
            <p:ph type="pic" idx="2"/>
          </p:nvPr>
        </p:nvSpPr>
        <p:spPr>
          <a:xfrm>
            <a:off x="784225" y="2011363"/>
            <a:ext cx="32512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4" name="Google Shape;424;p30"/>
          <p:cNvSpPr>
            <a:spLocks noGrp="1"/>
          </p:cNvSpPr>
          <p:nvPr>
            <p:ph type="pic" idx="3"/>
          </p:nvPr>
        </p:nvSpPr>
        <p:spPr>
          <a:xfrm>
            <a:off x="4472607" y="2011363"/>
            <a:ext cx="3262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5" name="Google Shape;425;p30"/>
          <p:cNvSpPr>
            <a:spLocks noGrp="1"/>
          </p:cNvSpPr>
          <p:nvPr>
            <p:ph type="pic" idx="4"/>
          </p:nvPr>
        </p:nvSpPr>
        <p:spPr>
          <a:xfrm>
            <a:off x="784225" y="4285047"/>
            <a:ext cx="32512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6" name="Google Shape;426;p30"/>
          <p:cNvSpPr>
            <a:spLocks noGrp="1"/>
          </p:cNvSpPr>
          <p:nvPr>
            <p:ph type="pic" idx="5"/>
          </p:nvPr>
        </p:nvSpPr>
        <p:spPr>
          <a:xfrm>
            <a:off x="4470393" y="4285047"/>
            <a:ext cx="32512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7" name="Google Shape;427;p30"/>
          <p:cNvSpPr>
            <a:spLocks noGrp="1"/>
          </p:cNvSpPr>
          <p:nvPr>
            <p:ph type="pic" idx="6"/>
          </p:nvPr>
        </p:nvSpPr>
        <p:spPr>
          <a:xfrm>
            <a:off x="7942064" y="4285047"/>
            <a:ext cx="32512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body" idx="1"/>
          </p:nvPr>
        </p:nvSpPr>
        <p:spPr>
          <a:xfrm>
            <a:off x="784225" y="3495676"/>
            <a:ext cx="32512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30"/>
          <p:cNvSpPr txBox="1">
            <a:spLocks noGrp="1"/>
          </p:cNvSpPr>
          <p:nvPr>
            <p:ph type="body" idx="7"/>
          </p:nvPr>
        </p:nvSpPr>
        <p:spPr>
          <a:xfrm>
            <a:off x="4470393" y="3495676"/>
            <a:ext cx="3262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30"/>
          <p:cNvSpPr txBox="1">
            <a:spLocks noGrp="1"/>
          </p:cNvSpPr>
          <p:nvPr>
            <p:ph type="body" idx="8"/>
          </p:nvPr>
        </p:nvSpPr>
        <p:spPr>
          <a:xfrm>
            <a:off x="784225" y="5746116"/>
            <a:ext cx="3264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0"/>
          <p:cNvSpPr txBox="1">
            <a:spLocks noGrp="1"/>
          </p:cNvSpPr>
          <p:nvPr>
            <p:ph type="body" idx="9"/>
          </p:nvPr>
        </p:nvSpPr>
        <p:spPr>
          <a:xfrm>
            <a:off x="4470393" y="5746116"/>
            <a:ext cx="3264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30"/>
          <p:cNvSpPr txBox="1">
            <a:spLocks noGrp="1"/>
          </p:cNvSpPr>
          <p:nvPr>
            <p:ph type="body" idx="13"/>
          </p:nvPr>
        </p:nvSpPr>
        <p:spPr>
          <a:xfrm>
            <a:off x="7942064" y="5746116"/>
            <a:ext cx="3264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0"/>
          <p:cNvSpPr>
            <a:spLocks noGrp="1"/>
          </p:cNvSpPr>
          <p:nvPr>
            <p:ph type="pic" idx="14"/>
          </p:nvPr>
        </p:nvSpPr>
        <p:spPr>
          <a:xfrm>
            <a:off x="7944279" y="2011363"/>
            <a:ext cx="3262400" cy="1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4" name="Google Shape;434;p30"/>
          <p:cNvSpPr txBox="1">
            <a:spLocks noGrp="1"/>
          </p:cNvSpPr>
          <p:nvPr>
            <p:ph type="body" idx="15"/>
          </p:nvPr>
        </p:nvSpPr>
        <p:spPr>
          <a:xfrm>
            <a:off x="7942064" y="3495676"/>
            <a:ext cx="32624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73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e à puces + photo">
  <p:cSld name="Liste à puces + photo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1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37" name="Google Shape;437;p31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1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31"/>
          <p:cNvSpPr>
            <a:spLocks noGrp="1"/>
          </p:cNvSpPr>
          <p:nvPr>
            <p:ph type="pic" idx="2"/>
          </p:nvPr>
        </p:nvSpPr>
        <p:spPr>
          <a:xfrm>
            <a:off x="0" y="5099051"/>
            <a:ext cx="12192000" cy="17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body" idx="1"/>
          </p:nvPr>
        </p:nvSpPr>
        <p:spPr>
          <a:xfrm>
            <a:off x="949324" y="2184400"/>
            <a:ext cx="4693600" cy="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31"/>
          <p:cNvSpPr txBox="1">
            <a:spLocks noGrp="1"/>
          </p:cNvSpPr>
          <p:nvPr>
            <p:ph type="body" idx="3"/>
          </p:nvPr>
        </p:nvSpPr>
        <p:spPr>
          <a:xfrm>
            <a:off x="6660197" y="2184400"/>
            <a:ext cx="4693600" cy="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31"/>
          <p:cNvSpPr txBox="1">
            <a:spLocks noGrp="1"/>
          </p:cNvSpPr>
          <p:nvPr>
            <p:ph type="body" idx="4"/>
          </p:nvPr>
        </p:nvSpPr>
        <p:spPr>
          <a:xfrm>
            <a:off x="949324" y="2704403"/>
            <a:ext cx="46936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marR="0" lvl="0" indent="-38099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31"/>
          <p:cNvSpPr txBox="1">
            <a:spLocks noGrp="1"/>
          </p:cNvSpPr>
          <p:nvPr>
            <p:ph type="body" idx="5"/>
          </p:nvPr>
        </p:nvSpPr>
        <p:spPr>
          <a:xfrm>
            <a:off x="6660197" y="2704403"/>
            <a:ext cx="46936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marR="0" lvl="0" indent="-38099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09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e à puces + armes">
  <p:cSld name="Liste à puces + arme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08501" y="1758951"/>
            <a:ext cx="3174999" cy="418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2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47" name="Google Shape;447;p32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32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32"/>
          <p:cNvSpPr txBox="1">
            <a:spLocks noGrp="1"/>
          </p:cNvSpPr>
          <p:nvPr>
            <p:ph type="body" idx="1"/>
          </p:nvPr>
        </p:nvSpPr>
        <p:spPr>
          <a:xfrm>
            <a:off x="949324" y="2184400"/>
            <a:ext cx="4693600" cy="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32"/>
          <p:cNvSpPr txBox="1">
            <a:spLocks noGrp="1"/>
          </p:cNvSpPr>
          <p:nvPr>
            <p:ph type="body" idx="2"/>
          </p:nvPr>
        </p:nvSpPr>
        <p:spPr>
          <a:xfrm>
            <a:off x="6660197" y="2184400"/>
            <a:ext cx="4693600" cy="3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32"/>
          <p:cNvSpPr txBox="1">
            <a:spLocks noGrp="1"/>
          </p:cNvSpPr>
          <p:nvPr>
            <p:ph type="body" idx="3"/>
          </p:nvPr>
        </p:nvSpPr>
        <p:spPr>
          <a:xfrm>
            <a:off x="949324" y="2704401"/>
            <a:ext cx="4693600" cy="3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marR="0" lvl="0" indent="-38099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32"/>
          <p:cNvSpPr txBox="1">
            <a:spLocks noGrp="1"/>
          </p:cNvSpPr>
          <p:nvPr>
            <p:ph type="body" idx="4"/>
          </p:nvPr>
        </p:nvSpPr>
        <p:spPr>
          <a:xfrm>
            <a:off x="6660197" y="2704401"/>
            <a:ext cx="4693600" cy="3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marR="0" lvl="0" indent="-38099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038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assement 6 entrées">
  <p:cSld name="Classement 6 entrées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3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55" name="Google Shape;455;p33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3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3"/>
          <p:cNvSpPr>
            <a:spLocks noGrp="1"/>
          </p:cNvSpPr>
          <p:nvPr>
            <p:ph type="pic" idx="2"/>
          </p:nvPr>
        </p:nvSpPr>
        <p:spPr>
          <a:xfrm>
            <a:off x="0" y="5099051"/>
            <a:ext cx="12192000" cy="17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458" name="Google Shape;45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174" y="2484237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3"/>
          <p:cNvSpPr txBox="1">
            <a:spLocks noGrp="1"/>
          </p:cNvSpPr>
          <p:nvPr>
            <p:ph type="body" idx="1"/>
          </p:nvPr>
        </p:nvSpPr>
        <p:spPr>
          <a:xfrm>
            <a:off x="961707" y="2864371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33"/>
          <p:cNvSpPr txBox="1">
            <a:spLocks noGrp="1"/>
          </p:cNvSpPr>
          <p:nvPr>
            <p:ph type="body" idx="3"/>
          </p:nvPr>
        </p:nvSpPr>
        <p:spPr>
          <a:xfrm>
            <a:off x="404177" y="1818449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1" name="Google Shape;46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2484237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3"/>
          <p:cNvSpPr txBox="1">
            <a:spLocks noGrp="1"/>
          </p:cNvSpPr>
          <p:nvPr>
            <p:ph type="body" idx="4"/>
          </p:nvPr>
        </p:nvSpPr>
        <p:spPr>
          <a:xfrm>
            <a:off x="4976017" y="2864371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33"/>
          <p:cNvSpPr txBox="1">
            <a:spLocks noGrp="1"/>
          </p:cNvSpPr>
          <p:nvPr>
            <p:ph type="body" idx="5"/>
          </p:nvPr>
        </p:nvSpPr>
        <p:spPr>
          <a:xfrm>
            <a:off x="4418488" y="1818449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4" name="Google Shape;46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0795" y="2484237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3"/>
          <p:cNvSpPr txBox="1">
            <a:spLocks noGrp="1"/>
          </p:cNvSpPr>
          <p:nvPr>
            <p:ph type="body" idx="6"/>
          </p:nvPr>
        </p:nvSpPr>
        <p:spPr>
          <a:xfrm>
            <a:off x="8990329" y="2864371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33"/>
          <p:cNvSpPr txBox="1">
            <a:spLocks noGrp="1"/>
          </p:cNvSpPr>
          <p:nvPr>
            <p:ph type="body" idx="7"/>
          </p:nvPr>
        </p:nvSpPr>
        <p:spPr>
          <a:xfrm>
            <a:off x="8432799" y="1818449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7" name="Google Shape;46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174" y="4125122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3"/>
          <p:cNvSpPr txBox="1">
            <a:spLocks noGrp="1"/>
          </p:cNvSpPr>
          <p:nvPr>
            <p:ph type="body" idx="8"/>
          </p:nvPr>
        </p:nvSpPr>
        <p:spPr>
          <a:xfrm>
            <a:off x="961707" y="4505257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3"/>
          <p:cNvSpPr txBox="1">
            <a:spLocks noGrp="1"/>
          </p:cNvSpPr>
          <p:nvPr>
            <p:ph type="body" idx="9"/>
          </p:nvPr>
        </p:nvSpPr>
        <p:spPr>
          <a:xfrm>
            <a:off x="404177" y="3459335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0" name="Google Shape;47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4125122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3"/>
          <p:cNvSpPr txBox="1">
            <a:spLocks noGrp="1"/>
          </p:cNvSpPr>
          <p:nvPr>
            <p:ph type="body" idx="13"/>
          </p:nvPr>
        </p:nvSpPr>
        <p:spPr>
          <a:xfrm>
            <a:off x="4976017" y="4505257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33"/>
          <p:cNvSpPr txBox="1">
            <a:spLocks noGrp="1"/>
          </p:cNvSpPr>
          <p:nvPr>
            <p:ph type="body" idx="14"/>
          </p:nvPr>
        </p:nvSpPr>
        <p:spPr>
          <a:xfrm>
            <a:off x="4418488" y="3459335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3" name="Google Shape;47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0795" y="4125122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3"/>
          <p:cNvSpPr txBox="1">
            <a:spLocks noGrp="1"/>
          </p:cNvSpPr>
          <p:nvPr>
            <p:ph type="body" idx="15"/>
          </p:nvPr>
        </p:nvSpPr>
        <p:spPr>
          <a:xfrm>
            <a:off x="8990329" y="4505257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3"/>
          <p:cNvSpPr txBox="1">
            <a:spLocks noGrp="1"/>
          </p:cNvSpPr>
          <p:nvPr>
            <p:ph type="body" idx="16"/>
          </p:nvPr>
        </p:nvSpPr>
        <p:spPr>
          <a:xfrm>
            <a:off x="8432799" y="3459335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3"/>
          <p:cNvSpPr txBox="1">
            <a:spLocks noGrp="1"/>
          </p:cNvSpPr>
          <p:nvPr>
            <p:ph type="body" idx="17"/>
          </p:nvPr>
        </p:nvSpPr>
        <p:spPr>
          <a:xfrm>
            <a:off x="740728" y="2223912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3"/>
          <p:cNvSpPr txBox="1">
            <a:spLocks noGrp="1"/>
          </p:cNvSpPr>
          <p:nvPr>
            <p:ph type="body" idx="18"/>
          </p:nvPr>
        </p:nvSpPr>
        <p:spPr>
          <a:xfrm>
            <a:off x="4755037" y="2223912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3"/>
          <p:cNvSpPr txBox="1">
            <a:spLocks noGrp="1"/>
          </p:cNvSpPr>
          <p:nvPr>
            <p:ph type="body" idx="19"/>
          </p:nvPr>
        </p:nvSpPr>
        <p:spPr>
          <a:xfrm>
            <a:off x="8769348" y="2223912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3"/>
          <p:cNvSpPr txBox="1">
            <a:spLocks noGrp="1"/>
          </p:cNvSpPr>
          <p:nvPr>
            <p:ph type="body" idx="20"/>
          </p:nvPr>
        </p:nvSpPr>
        <p:spPr>
          <a:xfrm>
            <a:off x="740728" y="3866687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body" idx="21"/>
          </p:nvPr>
        </p:nvSpPr>
        <p:spPr>
          <a:xfrm>
            <a:off x="4755037" y="3866687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body" idx="22"/>
          </p:nvPr>
        </p:nvSpPr>
        <p:spPr>
          <a:xfrm>
            <a:off x="8769348" y="3866687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2123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carons ">
  <p:cSld name="Macarons 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4"/>
          <p:cNvSpPr/>
          <p:nvPr/>
        </p:nvSpPr>
        <p:spPr>
          <a:xfrm>
            <a:off x="1459899" y="1866577"/>
            <a:ext cx="1054800" cy="1054800"/>
          </a:xfrm>
          <a:prstGeom prst="ellipse">
            <a:avLst/>
          </a:prstGeom>
          <a:solidFill>
            <a:schemeClr val="dk1">
              <a:alpha val="8627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4" name="Google Shape;484;p34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85" name="Google Shape;485;p34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4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1524157" y="1930836"/>
            <a:ext cx="926000" cy="92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sz="1467"/>
          </a:p>
        </p:txBody>
      </p:sp>
      <p:sp>
        <p:nvSpPr>
          <p:cNvPr id="488" name="Google Shape;488;p34"/>
          <p:cNvSpPr txBox="1">
            <a:spLocks noGrp="1"/>
          </p:cNvSpPr>
          <p:nvPr>
            <p:ph type="body" idx="1"/>
          </p:nvPr>
        </p:nvSpPr>
        <p:spPr>
          <a:xfrm>
            <a:off x="856949" y="3167807"/>
            <a:ext cx="22604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4"/>
          <p:cNvSpPr txBox="1">
            <a:spLocks noGrp="1"/>
          </p:cNvSpPr>
          <p:nvPr>
            <p:ph type="body" idx="2"/>
          </p:nvPr>
        </p:nvSpPr>
        <p:spPr>
          <a:xfrm>
            <a:off x="4832212" y="3167807"/>
            <a:ext cx="22604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34"/>
          <p:cNvSpPr txBox="1">
            <a:spLocks noGrp="1"/>
          </p:cNvSpPr>
          <p:nvPr>
            <p:ph type="body" idx="3"/>
          </p:nvPr>
        </p:nvSpPr>
        <p:spPr>
          <a:xfrm>
            <a:off x="8676909" y="3167807"/>
            <a:ext cx="22604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34"/>
          <p:cNvSpPr txBox="1">
            <a:spLocks noGrp="1"/>
          </p:cNvSpPr>
          <p:nvPr>
            <p:ph type="body" idx="4"/>
          </p:nvPr>
        </p:nvSpPr>
        <p:spPr>
          <a:xfrm>
            <a:off x="856949" y="5210708"/>
            <a:ext cx="22604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4"/>
          <p:cNvSpPr txBox="1">
            <a:spLocks noGrp="1"/>
          </p:cNvSpPr>
          <p:nvPr>
            <p:ph type="body" idx="5"/>
          </p:nvPr>
        </p:nvSpPr>
        <p:spPr>
          <a:xfrm>
            <a:off x="4832212" y="5210708"/>
            <a:ext cx="22604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4"/>
          <p:cNvSpPr txBox="1">
            <a:spLocks noGrp="1"/>
          </p:cNvSpPr>
          <p:nvPr>
            <p:ph type="body" idx="6"/>
          </p:nvPr>
        </p:nvSpPr>
        <p:spPr>
          <a:xfrm>
            <a:off x="8676909" y="5210708"/>
            <a:ext cx="22604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34"/>
          <p:cNvSpPr/>
          <p:nvPr/>
        </p:nvSpPr>
        <p:spPr>
          <a:xfrm>
            <a:off x="5499420" y="1866577"/>
            <a:ext cx="1054800" cy="1054800"/>
          </a:xfrm>
          <a:prstGeom prst="ellipse">
            <a:avLst/>
          </a:prstGeom>
          <a:solidFill>
            <a:schemeClr val="dk1">
              <a:alpha val="8627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5" name="Google Shape;495;p34"/>
          <p:cNvSpPr/>
          <p:nvPr/>
        </p:nvSpPr>
        <p:spPr>
          <a:xfrm>
            <a:off x="5563679" y="1930836"/>
            <a:ext cx="926000" cy="92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sz="1467"/>
          </a:p>
        </p:txBody>
      </p:sp>
      <p:sp>
        <p:nvSpPr>
          <p:cNvPr id="496" name="Google Shape;496;p34"/>
          <p:cNvSpPr/>
          <p:nvPr/>
        </p:nvSpPr>
        <p:spPr>
          <a:xfrm>
            <a:off x="9304340" y="1866577"/>
            <a:ext cx="1054800" cy="1054800"/>
          </a:xfrm>
          <a:prstGeom prst="ellipse">
            <a:avLst/>
          </a:prstGeom>
          <a:solidFill>
            <a:schemeClr val="dk1">
              <a:alpha val="8627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7" name="Google Shape;497;p34"/>
          <p:cNvSpPr/>
          <p:nvPr/>
        </p:nvSpPr>
        <p:spPr>
          <a:xfrm>
            <a:off x="9368599" y="1930836"/>
            <a:ext cx="926000" cy="92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sz="1467"/>
          </a:p>
        </p:txBody>
      </p:sp>
      <p:sp>
        <p:nvSpPr>
          <p:cNvPr id="498" name="Google Shape;498;p34"/>
          <p:cNvSpPr/>
          <p:nvPr/>
        </p:nvSpPr>
        <p:spPr>
          <a:xfrm>
            <a:off x="1459899" y="3938403"/>
            <a:ext cx="1054800" cy="1054800"/>
          </a:xfrm>
          <a:prstGeom prst="ellipse">
            <a:avLst/>
          </a:prstGeom>
          <a:solidFill>
            <a:schemeClr val="dk1">
              <a:alpha val="8627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9" name="Google Shape;499;p34"/>
          <p:cNvSpPr/>
          <p:nvPr/>
        </p:nvSpPr>
        <p:spPr>
          <a:xfrm>
            <a:off x="1524157" y="4002663"/>
            <a:ext cx="926000" cy="92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sz="1467"/>
          </a:p>
        </p:txBody>
      </p:sp>
      <p:sp>
        <p:nvSpPr>
          <p:cNvPr id="500" name="Google Shape;500;p34"/>
          <p:cNvSpPr/>
          <p:nvPr/>
        </p:nvSpPr>
        <p:spPr>
          <a:xfrm>
            <a:off x="5499420" y="3938403"/>
            <a:ext cx="1054800" cy="1054800"/>
          </a:xfrm>
          <a:prstGeom prst="ellipse">
            <a:avLst/>
          </a:prstGeom>
          <a:solidFill>
            <a:schemeClr val="dk1">
              <a:alpha val="8627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1" name="Google Shape;501;p34"/>
          <p:cNvSpPr/>
          <p:nvPr/>
        </p:nvSpPr>
        <p:spPr>
          <a:xfrm>
            <a:off x="5563679" y="4002663"/>
            <a:ext cx="926000" cy="92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sz="1467"/>
          </a:p>
        </p:txBody>
      </p:sp>
      <p:sp>
        <p:nvSpPr>
          <p:cNvPr id="502" name="Google Shape;502;p34"/>
          <p:cNvSpPr/>
          <p:nvPr/>
        </p:nvSpPr>
        <p:spPr>
          <a:xfrm>
            <a:off x="9304340" y="3938403"/>
            <a:ext cx="1054800" cy="1054800"/>
          </a:xfrm>
          <a:prstGeom prst="ellipse">
            <a:avLst/>
          </a:prstGeom>
          <a:solidFill>
            <a:schemeClr val="dk1">
              <a:alpha val="8627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3" name="Google Shape;503;p34"/>
          <p:cNvSpPr/>
          <p:nvPr/>
        </p:nvSpPr>
        <p:spPr>
          <a:xfrm>
            <a:off x="9368599" y="4002663"/>
            <a:ext cx="926000" cy="92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1957994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ganigramme">
  <p:cSld name="Organigramme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06" name="Google Shape;506;p35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5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35"/>
          <p:cNvSpPr>
            <a:spLocks noGrp="1"/>
          </p:cNvSpPr>
          <p:nvPr>
            <p:ph type="pic" idx="2"/>
          </p:nvPr>
        </p:nvSpPr>
        <p:spPr>
          <a:xfrm>
            <a:off x="5376000" y="1577445"/>
            <a:ext cx="1440000" cy="14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9" name="Google Shape;509;p35"/>
          <p:cNvSpPr>
            <a:spLocks noGrp="1"/>
          </p:cNvSpPr>
          <p:nvPr>
            <p:ph type="pic" idx="3"/>
          </p:nvPr>
        </p:nvSpPr>
        <p:spPr>
          <a:xfrm>
            <a:off x="3251067" y="2874033"/>
            <a:ext cx="1440000" cy="14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0" name="Google Shape;510;p35"/>
          <p:cNvSpPr>
            <a:spLocks noGrp="1"/>
          </p:cNvSpPr>
          <p:nvPr>
            <p:ph type="pic" idx="4"/>
          </p:nvPr>
        </p:nvSpPr>
        <p:spPr>
          <a:xfrm>
            <a:off x="5377883" y="3996667"/>
            <a:ext cx="1440000" cy="14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1" name="Google Shape;511;p35"/>
          <p:cNvSpPr>
            <a:spLocks noGrp="1"/>
          </p:cNvSpPr>
          <p:nvPr>
            <p:ph type="pic" idx="5"/>
          </p:nvPr>
        </p:nvSpPr>
        <p:spPr>
          <a:xfrm>
            <a:off x="7500935" y="2874033"/>
            <a:ext cx="1440000" cy="14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2" name="Google Shape;512;p35"/>
          <p:cNvSpPr>
            <a:spLocks noGrp="1"/>
          </p:cNvSpPr>
          <p:nvPr>
            <p:ph type="pic" idx="6"/>
          </p:nvPr>
        </p:nvSpPr>
        <p:spPr>
          <a:xfrm>
            <a:off x="1274749" y="3987872"/>
            <a:ext cx="1440000" cy="14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3" name="Google Shape;513;p35"/>
          <p:cNvSpPr>
            <a:spLocks noGrp="1"/>
          </p:cNvSpPr>
          <p:nvPr>
            <p:ph type="pic" idx="7"/>
          </p:nvPr>
        </p:nvSpPr>
        <p:spPr>
          <a:xfrm>
            <a:off x="9481017" y="3987872"/>
            <a:ext cx="1440000" cy="14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4" name="Google Shape;514;p35"/>
          <p:cNvSpPr txBox="1">
            <a:spLocks noGrp="1"/>
          </p:cNvSpPr>
          <p:nvPr>
            <p:ph type="body" idx="1"/>
          </p:nvPr>
        </p:nvSpPr>
        <p:spPr>
          <a:xfrm>
            <a:off x="1021481" y="5549988"/>
            <a:ext cx="19464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35"/>
          <p:cNvSpPr txBox="1">
            <a:spLocks noGrp="1"/>
          </p:cNvSpPr>
          <p:nvPr>
            <p:ph type="body" idx="8"/>
          </p:nvPr>
        </p:nvSpPr>
        <p:spPr>
          <a:xfrm>
            <a:off x="1395468" y="5886205"/>
            <a:ext cx="119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35"/>
          <p:cNvSpPr txBox="1">
            <a:spLocks noGrp="1"/>
          </p:cNvSpPr>
          <p:nvPr>
            <p:ph type="body" idx="9"/>
          </p:nvPr>
        </p:nvSpPr>
        <p:spPr>
          <a:xfrm>
            <a:off x="5122732" y="3139561"/>
            <a:ext cx="19464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35"/>
          <p:cNvSpPr txBox="1">
            <a:spLocks noGrp="1"/>
          </p:cNvSpPr>
          <p:nvPr>
            <p:ph type="body" idx="13"/>
          </p:nvPr>
        </p:nvSpPr>
        <p:spPr>
          <a:xfrm>
            <a:off x="5496719" y="3475779"/>
            <a:ext cx="119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35"/>
          <p:cNvSpPr txBox="1">
            <a:spLocks noGrp="1"/>
          </p:cNvSpPr>
          <p:nvPr>
            <p:ph type="body" idx="14"/>
          </p:nvPr>
        </p:nvSpPr>
        <p:spPr>
          <a:xfrm>
            <a:off x="9227749" y="5549988"/>
            <a:ext cx="19464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35"/>
          <p:cNvSpPr txBox="1">
            <a:spLocks noGrp="1"/>
          </p:cNvSpPr>
          <p:nvPr>
            <p:ph type="body" idx="15"/>
          </p:nvPr>
        </p:nvSpPr>
        <p:spPr>
          <a:xfrm>
            <a:off x="9601736" y="5886205"/>
            <a:ext cx="119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35"/>
          <p:cNvSpPr txBox="1">
            <a:spLocks noGrp="1"/>
          </p:cNvSpPr>
          <p:nvPr>
            <p:ph type="body" idx="16"/>
          </p:nvPr>
        </p:nvSpPr>
        <p:spPr>
          <a:xfrm>
            <a:off x="2997799" y="4448767"/>
            <a:ext cx="19464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35"/>
          <p:cNvSpPr txBox="1">
            <a:spLocks noGrp="1"/>
          </p:cNvSpPr>
          <p:nvPr>
            <p:ph type="body" idx="17"/>
          </p:nvPr>
        </p:nvSpPr>
        <p:spPr>
          <a:xfrm>
            <a:off x="3371785" y="4784983"/>
            <a:ext cx="119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35"/>
          <p:cNvSpPr txBox="1">
            <a:spLocks noGrp="1"/>
          </p:cNvSpPr>
          <p:nvPr>
            <p:ph type="body" idx="18"/>
          </p:nvPr>
        </p:nvSpPr>
        <p:spPr>
          <a:xfrm>
            <a:off x="7247665" y="4448767"/>
            <a:ext cx="19464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35"/>
          <p:cNvSpPr txBox="1">
            <a:spLocks noGrp="1"/>
          </p:cNvSpPr>
          <p:nvPr>
            <p:ph type="body" idx="19"/>
          </p:nvPr>
        </p:nvSpPr>
        <p:spPr>
          <a:xfrm>
            <a:off x="7621653" y="4784983"/>
            <a:ext cx="119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35"/>
          <p:cNvSpPr txBox="1">
            <a:spLocks noGrp="1"/>
          </p:cNvSpPr>
          <p:nvPr>
            <p:ph type="body" idx="20"/>
          </p:nvPr>
        </p:nvSpPr>
        <p:spPr>
          <a:xfrm>
            <a:off x="5124615" y="5561853"/>
            <a:ext cx="1946400" cy="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35"/>
          <p:cNvSpPr txBox="1">
            <a:spLocks noGrp="1"/>
          </p:cNvSpPr>
          <p:nvPr>
            <p:ph type="body" idx="21"/>
          </p:nvPr>
        </p:nvSpPr>
        <p:spPr>
          <a:xfrm>
            <a:off x="5498601" y="5898071"/>
            <a:ext cx="119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77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44986" y="-6440208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6"/>
          <p:cNvSpPr/>
          <p:nvPr/>
        </p:nvSpPr>
        <p:spPr>
          <a:xfrm>
            <a:off x="216000" y="211668"/>
            <a:ext cx="11760000" cy="643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68B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9" name="Google Shape;529;p36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30" name="Google Shape;530;p36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36"/>
          <p:cNvSpPr>
            <a:spLocks noGrp="1"/>
          </p:cNvSpPr>
          <p:nvPr>
            <p:ph type="pic" idx="2"/>
          </p:nvPr>
        </p:nvSpPr>
        <p:spPr>
          <a:xfrm>
            <a:off x="2130213" y="2003425"/>
            <a:ext cx="2851200" cy="2851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2" name="Google Shape;532;p36"/>
          <p:cNvSpPr txBox="1">
            <a:spLocks noGrp="1"/>
          </p:cNvSpPr>
          <p:nvPr>
            <p:ph type="body" idx="1"/>
          </p:nvPr>
        </p:nvSpPr>
        <p:spPr>
          <a:xfrm>
            <a:off x="5375063" y="2689624"/>
            <a:ext cx="5352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>
                <a:solidFill>
                  <a:schemeClr val="accent1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36"/>
          <p:cNvSpPr txBox="1">
            <a:spLocks noGrp="1"/>
          </p:cNvSpPr>
          <p:nvPr>
            <p:ph type="body" idx="3"/>
          </p:nvPr>
        </p:nvSpPr>
        <p:spPr>
          <a:xfrm>
            <a:off x="5375063" y="3179761"/>
            <a:ext cx="5352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>
                <a:solidFill>
                  <a:schemeClr val="accent1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36"/>
          <p:cNvSpPr txBox="1">
            <a:spLocks noGrp="1"/>
          </p:cNvSpPr>
          <p:nvPr>
            <p:ph type="body" idx="4"/>
          </p:nvPr>
        </p:nvSpPr>
        <p:spPr>
          <a:xfrm>
            <a:off x="5375063" y="3829977"/>
            <a:ext cx="5352400" cy="1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>
                <a:solidFill>
                  <a:schemeClr val="accent1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36"/>
          <p:cNvSpPr txBox="1">
            <a:spLocks noGrp="1"/>
          </p:cNvSpPr>
          <p:nvPr>
            <p:ph type="body" idx="5"/>
          </p:nvPr>
        </p:nvSpPr>
        <p:spPr>
          <a:xfrm>
            <a:off x="5375063" y="4096677"/>
            <a:ext cx="5352400" cy="1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>
                <a:solidFill>
                  <a:schemeClr val="accen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>
                <a:solidFill>
                  <a:schemeClr val="accent1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698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329F71-2E9D-4E44-BAA5-90F5F0E2B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12192004" cy="6858000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9C3298E9-4B6B-4DE3-BC1D-DEA3FEBE4A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383932" y="-6433858"/>
            <a:ext cx="20959864" cy="20152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9B8327-15DB-4DDC-B928-3349A59828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6F82ADA-DD52-40F1-B215-0292AB6A9A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2154766"/>
            <a:ext cx="6214004" cy="225848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7B334FA-2F84-4F08-8A83-42B2990A17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4888971"/>
            <a:ext cx="5538787" cy="2995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Intervenant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4BD5847-0E64-4CCD-9B42-A29FF459EB2A}"/>
              </a:ext>
            </a:extLst>
          </p:cNvPr>
          <p:cNvCxnSpPr>
            <a:cxnSpLocks/>
          </p:cNvCxnSpPr>
          <p:nvPr userDrawn="1"/>
        </p:nvCxnSpPr>
        <p:spPr>
          <a:xfrm>
            <a:off x="423863" y="4635500"/>
            <a:ext cx="1080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B31D90D-0A60-44A4-8DB3-621930FF5B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63" y="6389157"/>
            <a:ext cx="5538787" cy="180974"/>
          </a:xfrm>
        </p:spPr>
        <p:txBody>
          <a:bodyPr anchor="ctr" anchorCtr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Date</a:t>
            </a:r>
          </a:p>
        </p:txBody>
      </p:sp>
      <p:pic>
        <p:nvPicPr>
          <p:cNvPr id="12" name="Image 11" descr="Une image contenant bâtiment, dessin, fenêtre, table&#10;&#10;Description générée automatiquement">
            <a:extLst>
              <a:ext uri="{FF2B5EF4-FFF2-40B4-BE49-F238E27FC236}">
                <a16:creationId xmlns:a16="http://schemas.microsoft.com/office/drawing/2014/main" id="{A959ED1A-41F2-4DDB-A979-C9DB89EC9B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43" y="555527"/>
            <a:ext cx="2794992" cy="13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2935"/>
      </p:ext>
    </p:extLst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erci">
  <p:cSld name="Mer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37"/>
          <p:cNvPicPr preferRelativeResize="0"/>
          <p:nvPr/>
        </p:nvPicPr>
        <p:blipFill rotWithShape="1">
          <a:blip r:embed="rId3">
            <a:alphaModFix/>
          </a:blip>
          <a:srcRect r="13182" b="26730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4" y="-6442325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3E5C">
                  <a:alpha val="34901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Merci</a:t>
            </a:r>
            <a:endParaRPr sz="6000" b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40" name="Google Shape;540;p37" descr="Une image contenant bâtiment, dessin, fenêtre, tabl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4711" y="5657851"/>
            <a:ext cx="1582580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177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4e de couverture">
  <p:cSld name="1_4e de 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8"/>
          <p:cNvPicPr preferRelativeResize="0"/>
          <p:nvPr/>
        </p:nvPicPr>
        <p:blipFill rotWithShape="1">
          <a:blip r:embed="rId3">
            <a:alphaModFix/>
          </a:blip>
          <a:srcRect l="5760" t="8009" r="1011" b="303"/>
          <a:stretch/>
        </p:blipFill>
        <p:spPr>
          <a:xfrm>
            <a:off x="59163" y="39328"/>
            <a:ext cx="10188997" cy="668101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8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3E5C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38"/>
          <p:cNvSpPr/>
          <p:nvPr/>
        </p:nvSpPr>
        <p:spPr>
          <a:xfrm rot="10800000">
            <a:off x="6573818" y="-1"/>
            <a:ext cx="5618180" cy="6858000"/>
          </a:xfrm>
          <a:custGeom>
            <a:avLst/>
            <a:gdLst/>
            <a:ahLst/>
            <a:cxnLst/>
            <a:rect l="l" t="t" r="r" b="b"/>
            <a:pathLst>
              <a:path w="10340208" h="6858000" extrusionOk="0">
                <a:moveTo>
                  <a:pt x="0" y="0"/>
                </a:moveTo>
                <a:lnTo>
                  <a:pt x="10340208" y="0"/>
                </a:lnTo>
                <a:lnTo>
                  <a:pt x="34822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15900" dist="1143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38"/>
          <p:cNvSpPr/>
          <p:nvPr/>
        </p:nvSpPr>
        <p:spPr>
          <a:xfrm rot="10800000">
            <a:off x="394" y="-3379"/>
            <a:ext cx="1703277" cy="3140643"/>
          </a:xfrm>
          <a:custGeom>
            <a:avLst/>
            <a:gdLst/>
            <a:ahLst/>
            <a:cxnLst/>
            <a:rect l="l" t="t" r="r" b="b"/>
            <a:pathLst>
              <a:path w="2156047" h="2156048" extrusionOk="0">
                <a:moveTo>
                  <a:pt x="2156047" y="0"/>
                </a:moveTo>
                <a:lnTo>
                  <a:pt x="2156047" y="2156048"/>
                </a:lnTo>
                <a:lnTo>
                  <a:pt x="0" y="215604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15900" dist="114300" dir="1080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6" name="Google Shape;54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6900" y="529756"/>
            <a:ext cx="1886317" cy="90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2837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4e de couverture">
  <p:cSld name="2_4e de 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9"/>
          <p:cNvPicPr preferRelativeResize="0"/>
          <p:nvPr/>
        </p:nvPicPr>
        <p:blipFill rotWithShape="1">
          <a:blip r:embed="rId3">
            <a:alphaModFix/>
          </a:blip>
          <a:srcRect b="2495"/>
          <a:stretch/>
        </p:blipFill>
        <p:spPr>
          <a:xfrm>
            <a:off x="13602" y="-1"/>
            <a:ext cx="10530133" cy="684325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9"/>
          <p:cNvSpPr/>
          <p:nvPr/>
        </p:nvSpPr>
        <p:spPr>
          <a:xfrm rot="10800000">
            <a:off x="6573818" y="-1"/>
            <a:ext cx="5618180" cy="6858000"/>
          </a:xfrm>
          <a:custGeom>
            <a:avLst/>
            <a:gdLst/>
            <a:ahLst/>
            <a:cxnLst/>
            <a:rect l="l" t="t" r="r" b="b"/>
            <a:pathLst>
              <a:path w="10340208" h="6858000" extrusionOk="0">
                <a:moveTo>
                  <a:pt x="0" y="0"/>
                </a:moveTo>
                <a:lnTo>
                  <a:pt x="10340208" y="0"/>
                </a:lnTo>
                <a:lnTo>
                  <a:pt x="34822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15900" dist="1143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0" name="Google Shape;550;p39"/>
          <p:cNvSpPr/>
          <p:nvPr/>
        </p:nvSpPr>
        <p:spPr>
          <a:xfrm rot="10800000">
            <a:off x="394" y="-3379"/>
            <a:ext cx="1703277" cy="3140643"/>
          </a:xfrm>
          <a:custGeom>
            <a:avLst/>
            <a:gdLst/>
            <a:ahLst/>
            <a:cxnLst/>
            <a:rect l="l" t="t" r="r" b="b"/>
            <a:pathLst>
              <a:path w="2156047" h="2156048" extrusionOk="0">
                <a:moveTo>
                  <a:pt x="2156047" y="0"/>
                </a:moveTo>
                <a:lnTo>
                  <a:pt x="2156047" y="2156048"/>
                </a:lnTo>
                <a:lnTo>
                  <a:pt x="0" y="215604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15900" dist="114300" dir="1080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1" name="Google Shape;551;p39"/>
          <p:cNvGrpSpPr/>
          <p:nvPr/>
        </p:nvGrpSpPr>
        <p:grpSpPr>
          <a:xfrm>
            <a:off x="10473539" y="6364957"/>
            <a:ext cx="193747" cy="193747"/>
            <a:chOff x="10490472" y="6375399"/>
            <a:chExt cx="193746" cy="193746"/>
          </a:xfrm>
        </p:grpSpPr>
        <p:sp>
          <p:nvSpPr>
            <p:cNvPr id="552" name="Google Shape;552;p39"/>
            <p:cNvSpPr/>
            <p:nvPr/>
          </p:nvSpPr>
          <p:spPr>
            <a:xfrm>
              <a:off x="10490472" y="6375399"/>
              <a:ext cx="193746" cy="193746"/>
            </a:xfrm>
            <a:custGeom>
              <a:avLst/>
              <a:gdLst/>
              <a:ahLst/>
              <a:cxnLst/>
              <a:rect l="l" t="t" r="r" b="b"/>
              <a:pathLst>
                <a:path w="193746" h="193746" extrusionOk="0">
                  <a:moveTo>
                    <a:pt x="140278" y="0"/>
                  </a:moveTo>
                  <a:lnTo>
                    <a:pt x="53466" y="0"/>
                  </a:lnTo>
                  <a:cubicBezTo>
                    <a:pt x="23985" y="0"/>
                    <a:pt x="0" y="23986"/>
                    <a:pt x="0" y="53467"/>
                  </a:cubicBezTo>
                  <a:lnTo>
                    <a:pt x="0" y="140279"/>
                  </a:lnTo>
                  <a:cubicBezTo>
                    <a:pt x="0" y="169761"/>
                    <a:pt x="23985" y="193746"/>
                    <a:pt x="53466" y="193746"/>
                  </a:cubicBezTo>
                  <a:lnTo>
                    <a:pt x="140278" y="193746"/>
                  </a:lnTo>
                  <a:cubicBezTo>
                    <a:pt x="169761" y="193746"/>
                    <a:pt x="193746" y="169760"/>
                    <a:pt x="193746" y="140279"/>
                  </a:cubicBezTo>
                  <a:lnTo>
                    <a:pt x="193746" y="53467"/>
                  </a:lnTo>
                  <a:cubicBezTo>
                    <a:pt x="193747" y="23986"/>
                    <a:pt x="169761" y="0"/>
                    <a:pt x="140278" y="0"/>
                  </a:cubicBezTo>
                  <a:close/>
                  <a:moveTo>
                    <a:pt x="176557" y="140279"/>
                  </a:moveTo>
                  <a:cubicBezTo>
                    <a:pt x="176557" y="160283"/>
                    <a:pt x="160283" y="176556"/>
                    <a:pt x="140279" y="176556"/>
                  </a:cubicBezTo>
                  <a:lnTo>
                    <a:pt x="53466" y="176556"/>
                  </a:lnTo>
                  <a:cubicBezTo>
                    <a:pt x="33463" y="176557"/>
                    <a:pt x="17190" y="160283"/>
                    <a:pt x="17190" y="140279"/>
                  </a:cubicBezTo>
                  <a:lnTo>
                    <a:pt x="17190" y="53467"/>
                  </a:lnTo>
                  <a:cubicBezTo>
                    <a:pt x="17190" y="33465"/>
                    <a:pt x="33463" y="17190"/>
                    <a:pt x="53466" y="17190"/>
                  </a:cubicBezTo>
                  <a:lnTo>
                    <a:pt x="140278" y="17190"/>
                  </a:lnTo>
                  <a:cubicBezTo>
                    <a:pt x="160282" y="17190"/>
                    <a:pt x="176556" y="33465"/>
                    <a:pt x="176556" y="53467"/>
                  </a:cubicBezTo>
                  <a:lnTo>
                    <a:pt x="176556" y="1402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10537421" y="6422350"/>
              <a:ext cx="99846" cy="99844"/>
            </a:xfrm>
            <a:custGeom>
              <a:avLst/>
              <a:gdLst/>
              <a:ahLst/>
              <a:cxnLst/>
              <a:rect l="l" t="t" r="r" b="b"/>
              <a:pathLst>
                <a:path w="99846" h="99844" extrusionOk="0">
                  <a:moveTo>
                    <a:pt x="49923" y="0"/>
                  </a:moveTo>
                  <a:cubicBezTo>
                    <a:pt x="22395" y="0"/>
                    <a:pt x="0" y="22395"/>
                    <a:pt x="0" y="49923"/>
                  </a:cubicBezTo>
                  <a:cubicBezTo>
                    <a:pt x="0" y="77451"/>
                    <a:pt x="22395" y="99845"/>
                    <a:pt x="49923" y="99845"/>
                  </a:cubicBezTo>
                  <a:cubicBezTo>
                    <a:pt x="77452" y="99845"/>
                    <a:pt x="99847" y="77451"/>
                    <a:pt x="99847" y="49923"/>
                  </a:cubicBezTo>
                  <a:cubicBezTo>
                    <a:pt x="99847" y="22395"/>
                    <a:pt x="77452" y="0"/>
                    <a:pt x="49923" y="0"/>
                  </a:cubicBezTo>
                  <a:close/>
                  <a:moveTo>
                    <a:pt x="49923" y="82653"/>
                  </a:moveTo>
                  <a:cubicBezTo>
                    <a:pt x="31875" y="82653"/>
                    <a:pt x="17190" y="67971"/>
                    <a:pt x="17190" y="49922"/>
                  </a:cubicBezTo>
                  <a:cubicBezTo>
                    <a:pt x="17190" y="31873"/>
                    <a:pt x="31874" y="17189"/>
                    <a:pt x="49923" y="17189"/>
                  </a:cubicBezTo>
                  <a:cubicBezTo>
                    <a:pt x="67973" y="17189"/>
                    <a:pt x="82657" y="31873"/>
                    <a:pt x="82657" y="49922"/>
                  </a:cubicBezTo>
                  <a:cubicBezTo>
                    <a:pt x="82657" y="67971"/>
                    <a:pt x="67972" y="82653"/>
                    <a:pt x="49923" y="82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10626756" y="6407774"/>
              <a:ext cx="25212" cy="25212"/>
            </a:xfrm>
            <a:custGeom>
              <a:avLst/>
              <a:gdLst/>
              <a:ahLst/>
              <a:cxnLst/>
              <a:rect l="l" t="t" r="r" b="b"/>
              <a:pathLst>
                <a:path w="25212" h="25212" extrusionOk="0">
                  <a:moveTo>
                    <a:pt x="12606" y="0"/>
                  </a:moveTo>
                  <a:cubicBezTo>
                    <a:pt x="9294" y="0"/>
                    <a:pt x="6041" y="1341"/>
                    <a:pt x="3702" y="3690"/>
                  </a:cubicBezTo>
                  <a:cubicBezTo>
                    <a:pt x="1351" y="6028"/>
                    <a:pt x="0" y="9283"/>
                    <a:pt x="0" y="12606"/>
                  </a:cubicBezTo>
                  <a:cubicBezTo>
                    <a:pt x="0" y="15919"/>
                    <a:pt x="1352" y="19173"/>
                    <a:pt x="3702" y="21522"/>
                  </a:cubicBezTo>
                  <a:cubicBezTo>
                    <a:pt x="6039" y="23860"/>
                    <a:pt x="9294" y="25212"/>
                    <a:pt x="12606" y="25212"/>
                  </a:cubicBezTo>
                  <a:cubicBezTo>
                    <a:pt x="15929" y="25212"/>
                    <a:pt x="19173" y="23860"/>
                    <a:pt x="21522" y="21522"/>
                  </a:cubicBezTo>
                  <a:cubicBezTo>
                    <a:pt x="23871" y="19173"/>
                    <a:pt x="25212" y="15918"/>
                    <a:pt x="25212" y="12606"/>
                  </a:cubicBezTo>
                  <a:cubicBezTo>
                    <a:pt x="25212" y="9283"/>
                    <a:pt x="23871" y="6028"/>
                    <a:pt x="21522" y="3690"/>
                  </a:cubicBezTo>
                  <a:cubicBezTo>
                    <a:pt x="19184" y="1341"/>
                    <a:pt x="15929" y="0"/>
                    <a:pt x="12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55" name="Google Shape;555;p39"/>
          <p:cNvSpPr/>
          <p:nvPr/>
        </p:nvSpPr>
        <p:spPr>
          <a:xfrm>
            <a:off x="10876930" y="6365360"/>
            <a:ext cx="193279" cy="192475"/>
          </a:xfrm>
          <a:custGeom>
            <a:avLst/>
            <a:gdLst/>
            <a:ahLst/>
            <a:cxnLst/>
            <a:rect l="l" t="t" r="r" b="b"/>
            <a:pathLst>
              <a:path w="193279" h="192474" extrusionOk="0">
                <a:moveTo>
                  <a:pt x="96640" y="0"/>
                </a:moveTo>
                <a:cubicBezTo>
                  <a:pt x="43268" y="0"/>
                  <a:pt x="0" y="43268"/>
                  <a:pt x="0" y="96640"/>
                </a:cubicBezTo>
                <a:cubicBezTo>
                  <a:pt x="0" y="144509"/>
                  <a:pt x="34841" y="184153"/>
                  <a:pt x="80523" y="191829"/>
                </a:cubicBezTo>
                <a:lnTo>
                  <a:pt x="80523" y="116802"/>
                </a:lnTo>
                <a:lnTo>
                  <a:pt x="57210" y="116802"/>
                </a:lnTo>
                <a:lnTo>
                  <a:pt x="57210" y="89803"/>
                </a:lnTo>
                <a:lnTo>
                  <a:pt x="80523" y="89803"/>
                </a:lnTo>
                <a:lnTo>
                  <a:pt x="80523" y="69895"/>
                </a:lnTo>
                <a:cubicBezTo>
                  <a:pt x="80523" y="46796"/>
                  <a:pt x="94631" y="34208"/>
                  <a:pt x="115240" y="34208"/>
                </a:cubicBezTo>
                <a:cubicBezTo>
                  <a:pt x="125111" y="34208"/>
                  <a:pt x="133593" y="34943"/>
                  <a:pt x="136056" y="35267"/>
                </a:cubicBezTo>
                <a:lnTo>
                  <a:pt x="136056" y="59412"/>
                </a:lnTo>
                <a:lnTo>
                  <a:pt x="121762" y="59419"/>
                </a:lnTo>
                <a:cubicBezTo>
                  <a:pt x="110556" y="59419"/>
                  <a:pt x="108396" y="64743"/>
                  <a:pt x="108396" y="72558"/>
                </a:cubicBezTo>
                <a:lnTo>
                  <a:pt x="108396" y="89789"/>
                </a:lnTo>
                <a:lnTo>
                  <a:pt x="135133" y="89789"/>
                </a:lnTo>
                <a:lnTo>
                  <a:pt x="131646" y="116788"/>
                </a:lnTo>
                <a:lnTo>
                  <a:pt x="108396" y="116788"/>
                </a:lnTo>
                <a:lnTo>
                  <a:pt x="108396" y="192475"/>
                </a:lnTo>
                <a:cubicBezTo>
                  <a:pt x="156210" y="186655"/>
                  <a:pt x="193280" y="146002"/>
                  <a:pt x="193280" y="96613"/>
                </a:cubicBezTo>
                <a:cubicBezTo>
                  <a:pt x="193280" y="43268"/>
                  <a:pt x="150012" y="0"/>
                  <a:pt x="966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39"/>
          <p:cNvSpPr/>
          <p:nvPr/>
        </p:nvSpPr>
        <p:spPr>
          <a:xfrm>
            <a:off x="11280320" y="6364960"/>
            <a:ext cx="193673" cy="193673"/>
          </a:xfrm>
          <a:custGeom>
            <a:avLst/>
            <a:gdLst/>
            <a:ahLst/>
            <a:cxnLst/>
            <a:rect l="l" t="t" r="r" b="b"/>
            <a:pathLst>
              <a:path w="193673" h="193673" extrusionOk="0">
                <a:moveTo>
                  <a:pt x="96837" y="0"/>
                </a:moveTo>
                <a:cubicBezTo>
                  <a:pt x="43354" y="0"/>
                  <a:pt x="0" y="43349"/>
                  <a:pt x="0" y="96837"/>
                </a:cubicBezTo>
                <a:cubicBezTo>
                  <a:pt x="0" y="150330"/>
                  <a:pt x="43354" y="193673"/>
                  <a:pt x="96837" y="193673"/>
                </a:cubicBezTo>
                <a:cubicBezTo>
                  <a:pt x="150319" y="193673"/>
                  <a:pt x="193673" y="150330"/>
                  <a:pt x="193673" y="96837"/>
                </a:cubicBezTo>
                <a:cubicBezTo>
                  <a:pt x="193673" y="43349"/>
                  <a:pt x="150319" y="0"/>
                  <a:pt x="96837" y="0"/>
                </a:cubicBezTo>
                <a:close/>
                <a:moveTo>
                  <a:pt x="61104" y="125324"/>
                </a:moveTo>
                <a:cubicBezTo>
                  <a:pt x="45371" y="125324"/>
                  <a:pt x="32617" y="112558"/>
                  <a:pt x="32617" y="96831"/>
                </a:cubicBezTo>
                <a:cubicBezTo>
                  <a:pt x="32617" y="81098"/>
                  <a:pt x="45371" y="68349"/>
                  <a:pt x="61104" y="68349"/>
                </a:cubicBezTo>
                <a:cubicBezTo>
                  <a:pt x="76831" y="68349"/>
                  <a:pt x="89591" y="81098"/>
                  <a:pt x="89591" y="96831"/>
                </a:cubicBezTo>
                <a:cubicBezTo>
                  <a:pt x="89591" y="112558"/>
                  <a:pt x="76831" y="125324"/>
                  <a:pt x="61104" y="125324"/>
                </a:cubicBezTo>
                <a:close/>
                <a:moveTo>
                  <a:pt x="132569" y="125324"/>
                </a:moveTo>
                <a:cubicBezTo>
                  <a:pt x="116836" y="125324"/>
                  <a:pt x="104088" y="112558"/>
                  <a:pt x="104088" y="96831"/>
                </a:cubicBezTo>
                <a:cubicBezTo>
                  <a:pt x="104088" y="81098"/>
                  <a:pt x="116836" y="68349"/>
                  <a:pt x="132569" y="68349"/>
                </a:cubicBezTo>
                <a:cubicBezTo>
                  <a:pt x="148302" y="68349"/>
                  <a:pt x="161051" y="81098"/>
                  <a:pt x="161051" y="96831"/>
                </a:cubicBezTo>
                <a:cubicBezTo>
                  <a:pt x="161051" y="112558"/>
                  <a:pt x="148302" y="125324"/>
                  <a:pt x="132569" y="1253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7" name="Google Shape;557;p39"/>
          <p:cNvGrpSpPr/>
          <p:nvPr/>
        </p:nvGrpSpPr>
        <p:grpSpPr>
          <a:xfrm>
            <a:off x="11700445" y="6364959"/>
            <a:ext cx="160057" cy="193533"/>
            <a:chOff x="11717377" y="6375400"/>
            <a:chExt cx="160058" cy="193533"/>
          </a:xfrm>
        </p:grpSpPr>
        <p:sp>
          <p:nvSpPr>
            <p:cNvPr id="558" name="Google Shape;558;p39"/>
            <p:cNvSpPr/>
            <p:nvPr/>
          </p:nvSpPr>
          <p:spPr>
            <a:xfrm>
              <a:off x="11717377" y="6457479"/>
              <a:ext cx="160058" cy="111454"/>
            </a:xfrm>
            <a:custGeom>
              <a:avLst/>
              <a:gdLst/>
              <a:ahLst/>
              <a:cxnLst/>
              <a:rect l="l" t="t" r="r" b="b"/>
              <a:pathLst>
                <a:path w="160058" h="111454" extrusionOk="0">
                  <a:moveTo>
                    <a:pt x="157250" y="17926"/>
                  </a:moveTo>
                  <a:cubicBezTo>
                    <a:pt x="156315" y="13677"/>
                    <a:pt x="154243" y="10114"/>
                    <a:pt x="151040" y="7235"/>
                  </a:cubicBezTo>
                  <a:cubicBezTo>
                    <a:pt x="147835" y="4356"/>
                    <a:pt x="144146" y="2663"/>
                    <a:pt x="139968" y="2159"/>
                  </a:cubicBezTo>
                  <a:cubicBezTo>
                    <a:pt x="126721" y="719"/>
                    <a:pt x="106742" y="0"/>
                    <a:pt x="80029" y="0"/>
                  </a:cubicBezTo>
                  <a:cubicBezTo>
                    <a:pt x="53316" y="0"/>
                    <a:pt x="33373" y="720"/>
                    <a:pt x="20197" y="2159"/>
                  </a:cubicBezTo>
                  <a:cubicBezTo>
                    <a:pt x="15950" y="2663"/>
                    <a:pt x="12242" y="4356"/>
                    <a:pt x="9073" y="7235"/>
                  </a:cubicBezTo>
                  <a:cubicBezTo>
                    <a:pt x="5904" y="10115"/>
                    <a:pt x="3816" y="13679"/>
                    <a:pt x="2808" y="17926"/>
                  </a:cubicBezTo>
                  <a:cubicBezTo>
                    <a:pt x="936" y="26280"/>
                    <a:pt x="0" y="38879"/>
                    <a:pt x="0" y="55727"/>
                  </a:cubicBezTo>
                  <a:cubicBezTo>
                    <a:pt x="0" y="72862"/>
                    <a:pt x="936" y="85463"/>
                    <a:pt x="2808" y="93528"/>
                  </a:cubicBezTo>
                  <a:cubicBezTo>
                    <a:pt x="3745" y="97774"/>
                    <a:pt x="5816" y="101340"/>
                    <a:pt x="9019" y="104218"/>
                  </a:cubicBezTo>
                  <a:cubicBezTo>
                    <a:pt x="12223" y="107098"/>
                    <a:pt x="15913" y="108754"/>
                    <a:pt x="20089" y="109186"/>
                  </a:cubicBezTo>
                  <a:cubicBezTo>
                    <a:pt x="33338" y="110698"/>
                    <a:pt x="53319" y="111454"/>
                    <a:pt x="80030" y="111454"/>
                  </a:cubicBezTo>
                  <a:cubicBezTo>
                    <a:pt x="106739" y="111454"/>
                    <a:pt x="126723" y="110698"/>
                    <a:pt x="139968" y="109186"/>
                  </a:cubicBezTo>
                  <a:cubicBezTo>
                    <a:pt x="144145" y="108754"/>
                    <a:pt x="147816" y="107098"/>
                    <a:pt x="150985" y="104218"/>
                  </a:cubicBezTo>
                  <a:cubicBezTo>
                    <a:pt x="154154" y="101340"/>
                    <a:pt x="156242" y="97774"/>
                    <a:pt x="157249" y="93528"/>
                  </a:cubicBezTo>
                  <a:cubicBezTo>
                    <a:pt x="159121" y="85174"/>
                    <a:pt x="160058" y="72575"/>
                    <a:pt x="160058" y="55727"/>
                  </a:cubicBezTo>
                  <a:cubicBezTo>
                    <a:pt x="160058" y="38591"/>
                    <a:pt x="159121" y="25991"/>
                    <a:pt x="157250" y="17926"/>
                  </a:cubicBezTo>
                  <a:close/>
                  <a:moveTo>
                    <a:pt x="45687" y="28836"/>
                  </a:moveTo>
                  <a:lnTo>
                    <a:pt x="34132" y="28836"/>
                  </a:lnTo>
                  <a:lnTo>
                    <a:pt x="34132" y="90286"/>
                  </a:lnTo>
                  <a:lnTo>
                    <a:pt x="23332" y="90286"/>
                  </a:lnTo>
                  <a:lnTo>
                    <a:pt x="23332" y="28836"/>
                  </a:lnTo>
                  <a:lnTo>
                    <a:pt x="11992" y="28836"/>
                  </a:lnTo>
                  <a:lnTo>
                    <a:pt x="11992" y="18685"/>
                  </a:lnTo>
                  <a:lnTo>
                    <a:pt x="45688" y="18685"/>
                  </a:lnTo>
                  <a:lnTo>
                    <a:pt x="45688" y="28836"/>
                  </a:lnTo>
                  <a:close/>
                  <a:moveTo>
                    <a:pt x="74846" y="90286"/>
                  </a:moveTo>
                  <a:lnTo>
                    <a:pt x="65234" y="90286"/>
                  </a:lnTo>
                  <a:lnTo>
                    <a:pt x="65234" y="84453"/>
                  </a:lnTo>
                  <a:cubicBezTo>
                    <a:pt x="61347" y="88846"/>
                    <a:pt x="57673" y="91042"/>
                    <a:pt x="54217" y="91042"/>
                  </a:cubicBezTo>
                  <a:cubicBezTo>
                    <a:pt x="50906" y="91042"/>
                    <a:pt x="48818" y="89709"/>
                    <a:pt x="47955" y="87046"/>
                  </a:cubicBezTo>
                  <a:cubicBezTo>
                    <a:pt x="47379" y="85318"/>
                    <a:pt x="47090" y="82689"/>
                    <a:pt x="47090" y="79161"/>
                  </a:cubicBezTo>
                  <a:lnTo>
                    <a:pt x="47090" y="36935"/>
                  </a:lnTo>
                  <a:lnTo>
                    <a:pt x="56702" y="36935"/>
                  </a:lnTo>
                  <a:lnTo>
                    <a:pt x="56702" y="76246"/>
                  </a:lnTo>
                  <a:cubicBezTo>
                    <a:pt x="56702" y="78549"/>
                    <a:pt x="56738" y="79810"/>
                    <a:pt x="56811" y="80026"/>
                  </a:cubicBezTo>
                  <a:cubicBezTo>
                    <a:pt x="57027" y="81538"/>
                    <a:pt x="57782" y="82294"/>
                    <a:pt x="59079" y="82294"/>
                  </a:cubicBezTo>
                  <a:cubicBezTo>
                    <a:pt x="61022" y="82294"/>
                    <a:pt x="63076" y="80782"/>
                    <a:pt x="65235" y="77758"/>
                  </a:cubicBezTo>
                  <a:lnTo>
                    <a:pt x="65235" y="36935"/>
                  </a:lnTo>
                  <a:lnTo>
                    <a:pt x="74847" y="36935"/>
                  </a:lnTo>
                  <a:lnTo>
                    <a:pt x="74847" y="90286"/>
                  </a:lnTo>
                  <a:close/>
                  <a:moveTo>
                    <a:pt x="111566" y="74302"/>
                  </a:moveTo>
                  <a:cubicBezTo>
                    <a:pt x="111566" y="79557"/>
                    <a:pt x="111243" y="83160"/>
                    <a:pt x="110598" y="85104"/>
                  </a:cubicBezTo>
                  <a:cubicBezTo>
                    <a:pt x="109371" y="89062"/>
                    <a:pt x="106817" y="91042"/>
                    <a:pt x="102929" y="91042"/>
                  </a:cubicBezTo>
                  <a:cubicBezTo>
                    <a:pt x="99473" y="91042"/>
                    <a:pt x="96125" y="89062"/>
                    <a:pt x="92884" y="85104"/>
                  </a:cubicBezTo>
                  <a:lnTo>
                    <a:pt x="92884" y="90287"/>
                  </a:lnTo>
                  <a:lnTo>
                    <a:pt x="83273" y="90287"/>
                  </a:lnTo>
                  <a:lnTo>
                    <a:pt x="83273" y="18685"/>
                  </a:lnTo>
                  <a:lnTo>
                    <a:pt x="92884" y="18685"/>
                  </a:lnTo>
                  <a:lnTo>
                    <a:pt x="92884" y="42120"/>
                  </a:lnTo>
                  <a:cubicBezTo>
                    <a:pt x="95981" y="38234"/>
                    <a:pt x="99328" y="36290"/>
                    <a:pt x="102929" y="36290"/>
                  </a:cubicBezTo>
                  <a:cubicBezTo>
                    <a:pt x="106817" y="36290"/>
                    <a:pt x="109371" y="38307"/>
                    <a:pt x="110598" y="42338"/>
                  </a:cubicBezTo>
                  <a:cubicBezTo>
                    <a:pt x="111242" y="44210"/>
                    <a:pt x="111566" y="47773"/>
                    <a:pt x="111566" y="53029"/>
                  </a:cubicBezTo>
                  <a:lnTo>
                    <a:pt x="111566" y="74302"/>
                  </a:lnTo>
                  <a:close/>
                  <a:moveTo>
                    <a:pt x="148070" y="65447"/>
                  </a:moveTo>
                  <a:lnTo>
                    <a:pt x="128739" y="65447"/>
                  </a:lnTo>
                  <a:lnTo>
                    <a:pt x="128739" y="74843"/>
                  </a:lnTo>
                  <a:cubicBezTo>
                    <a:pt x="128739" y="79811"/>
                    <a:pt x="130393" y="82294"/>
                    <a:pt x="133706" y="82294"/>
                  </a:cubicBezTo>
                  <a:cubicBezTo>
                    <a:pt x="136081" y="82294"/>
                    <a:pt x="137522" y="80999"/>
                    <a:pt x="138026" y="78405"/>
                  </a:cubicBezTo>
                  <a:cubicBezTo>
                    <a:pt x="138168" y="77686"/>
                    <a:pt x="138242" y="75490"/>
                    <a:pt x="138242" y="71819"/>
                  </a:cubicBezTo>
                  <a:lnTo>
                    <a:pt x="148069" y="71819"/>
                  </a:lnTo>
                  <a:lnTo>
                    <a:pt x="148069" y="73222"/>
                  </a:lnTo>
                  <a:cubicBezTo>
                    <a:pt x="148069" y="76751"/>
                    <a:pt x="147996" y="78838"/>
                    <a:pt x="147853" y="79487"/>
                  </a:cubicBezTo>
                  <a:cubicBezTo>
                    <a:pt x="147639" y="81429"/>
                    <a:pt x="146885" y="83373"/>
                    <a:pt x="145585" y="85318"/>
                  </a:cubicBezTo>
                  <a:cubicBezTo>
                    <a:pt x="142993" y="89134"/>
                    <a:pt x="139102" y="91042"/>
                    <a:pt x="133919" y="91042"/>
                  </a:cubicBezTo>
                  <a:cubicBezTo>
                    <a:pt x="128954" y="91042"/>
                    <a:pt x="125065" y="89205"/>
                    <a:pt x="122256" y="85535"/>
                  </a:cubicBezTo>
                  <a:cubicBezTo>
                    <a:pt x="120169" y="82871"/>
                    <a:pt x="119126" y="78695"/>
                    <a:pt x="119126" y="73007"/>
                  </a:cubicBezTo>
                  <a:lnTo>
                    <a:pt x="119126" y="54322"/>
                  </a:lnTo>
                  <a:cubicBezTo>
                    <a:pt x="119126" y="48634"/>
                    <a:pt x="120133" y="44458"/>
                    <a:pt x="122147" y="41794"/>
                  </a:cubicBezTo>
                  <a:cubicBezTo>
                    <a:pt x="124956" y="38123"/>
                    <a:pt x="128808" y="36287"/>
                    <a:pt x="133706" y="36287"/>
                  </a:cubicBezTo>
                  <a:cubicBezTo>
                    <a:pt x="138531" y="36287"/>
                    <a:pt x="142349" y="38123"/>
                    <a:pt x="145153" y="41794"/>
                  </a:cubicBezTo>
                  <a:cubicBezTo>
                    <a:pt x="147100" y="44458"/>
                    <a:pt x="148070" y="48634"/>
                    <a:pt x="148070" y="54322"/>
                  </a:cubicBezTo>
                  <a:lnTo>
                    <a:pt x="148070" y="65447"/>
                  </a:lnTo>
                  <a:lnTo>
                    <a:pt x="148070" y="654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11810258" y="6502514"/>
              <a:ext cx="9073" cy="37258"/>
            </a:xfrm>
            <a:custGeom>
              <a:avLst/>
              <a:gdLst/>
              <a:ahLst/>
              <a:cxnLst/>
              <a:rect l="l" t="t" r="r" b="b"/>
              <a:pathLst>
                <a:path w="9073" h="37258" extrusionOk="0">
                  <a:moveTo>
                    <a:pt x="4860" y="0"/>
                  </a:moveTo>
                  <a:cubicBezTo>
                    <a:pt x="3203" y="0"/>
                    <a:pt x="1585" y="795"/>
                    <a:pt x="0" y="2377"/>
                  </a:cubicBezTo>
                  <a:lnTo>
                    <a:pt x="0" y="34883"/>
                  </a:lnTo>
                  <a:cubicBezTo>
                    <a:pt x="1584" y="36466"/>
                    <a:pt x="3203" y="37258"/>
                    <a:pt x="4860" y="37258"/>
                  </a:cubicBezTo>
                  <a:cubicBezTo>
                    <a:pt x="7666" y="37258"/>
                    <a:pt x="9074" y="34848"/>
                    <a:pt x="9074" y="30022"/>
                  </a:cubicBezTo>
                  <a:lnTo>
                    <a:pt x="9074" y="7236"/>
                  </a:lnTo>
                  <a:cubicBezTo>
                    <a:pt x="9073" y="2411"/>
                    <a:pt x="7669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11846116" y="6502514"/>
              <a:ext cx="9718" cy="12310"/>
            </a:xfrm>
            <a:custGeom>
              <a:avLst/>
              <a:gdLst/>
              <a:ahLst/>
              <a:cxnLst/>
              <a:rect l="l" t="t" r="r" b="b"/>
              <a:pathLst>
                <a:path w="9718" h="12310" extrusionOk="0">
                  <a:moveTo>
                    <a:pt x="4860" y="0"/>
                  </a:moveTo>
                  <a:cubicBezTo>
                    <a:pt x="1620" y="0"/>
                    <a:pt x="0" y="2449"/>
                    <a:pt x="0" y="7342"/>
                  </a:cubicBezTo>
                  <a:lnTo>
                    <a:pt x="0" y="12310"/>
                  </a:lnTo>
                  <a:lnTo>
                    <a:pt x="9719" y="12310"/>
                  </a:lnTo>
                  <a:lnTo>
                    <a:pt x="9719" y="7342"/>
                  </a:lnTo>
                  <a:cubicBezTo>
                    <a:pt x="9719" y="2447"/>
                    <a:pt x="8098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11743195" y="6375400"/>
              <a:ext cx="37473" cy="72359"/>
            </a:xfrm>
            <a:custGeom>
              <a:avLst/>
              <a:gdLst/>
              <a:ahLst/>
              <a:cxnLst/>
              <a:rect l="l" t="t" r="r" b="b"/>
              <a:pathLst>
                <a:path w="37473" h="72359" extrusionOk="0">
                  <a:moveTo>
                    <a:pt x="13609" y="43091"/>
                  </a:moveTo>
                  <a:lnTo>
                    <a:pt x="13609" y="72360"/>
                  </a:lnTo>
                  <a:lnTo>
                    <a:pt x="24408" y="72360"/>
                  </a:lnTo>
                  <a:lnTo>
                    <a:pt x="24408" y="43091"/>
                  </a:lnTo>
                  <a:lnTo>
                    <a:pt x="37474" y="0"/>
                  </a:lnTo>
                  <a:lnTo>
                    <a:pt x="26458" y="0"/>
                  </a:lnTo>
                  <a:lnTo>
                    <a:pt x="19116" y="28404"/>
                  </a:lnTo>
                  <a:lnTo>
                    <a:pt x="11447" y="0"/>
                  </a:lnTo>
                  <a:lnTo>
                    <a:pt x="0" y="0"/>
                  </a:lnTo>
                  <a:cubicBezTo>
                    <a:pt x="2016" y="6049"/>
                    <a:pt x="4356" y="12780"/>
                    <a:pt x="7020" y="20196"/>
                  </a:cubicBezTo>
                  <a:cubicBezTo>
                    <a:pt x="10405" y="30131"/>
                    <a:pt x="12599" y="37765"/>
                    <a:pt x="13609" y="430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11780776" y="6393219"/>
              <a:ext cx="28834" cy="55296"/>
            </a:xfrm>
            <a:custGeom>
              <a:avLst/>
              <a:gdLst/>
              <a:ahLst/>
              <a:cxnLst/>
              <a:rect l="l" t="t" r="r" b="b"/>
              <a:pathLst>
                <a:path w="28834" h="55296" extrusionOk="0">
                  <a:moveTo>
                    <a:pt x="14364" y="55297"/>
                  </a:moveTo>
                  <a:cubicBezTo>
                    <a:pt x="19332" y="55297"/>
                    <a:pt x="23147" y="53460"/>
                    <a:pt x="25811" y="49789"/>
                  </a:cubicBezTo>
                  <a:cubicBezTo>
                    <a:pt x="27828" y="47124"/>
                    <a:pt x="28835" y="42876"/>
                    <a:pt x="28835" y="37045"/>
                  </a:cubicBezTo>
                  <a:lnTo>
                    <a:pt x="28835" y="18144"/>
                  </a:lnTo>
                  <a:cubicBezTo>
                    <a:pt x="28835" y="12385"/>
                    <a:pt x="27825" y="8172"/>
                    <a:pt x="25811" y="5508"/>
                  </a:cubicBezTo>
                  <a:cubicBezTo>
                    <a:pt x="23147" y="1836"/>
                    <a:pt x="19332" y="0"/>
                    <a:pt x="14364" y="0"/>
                  </a:cubicBezTo>
                  <a:cubicBezTo>
                    <a:pt x="9538" y="0"/>
                    <a:pt x="5758" y="1836"/>
                    <a:pt x="3023" y="5508"/>
                  </a:cubicBezTo>
                  <a:cubicBezTo>
                    <a:pt x="1008" y="8172"/>
                    <a:pt x="0" y="12385"/>
                    <a:pt x="0" y="18144"/>
                  </a:cubicBezTo>
                  <a:lnTo>
                    <a:pt x="0" y="37045"/>
                  </a:lnTo>
                  <a:cubicBezTo>
                    <a:pt x="0" y="42804"/>
                    <a:pt x="1007" y="47053"/>
                    <a:pt x="3023" y="49788"/>
                  </a:cubicBezTo>
                  <a:cubicBezTo>
                    <a:pt x="5759" y="53460"/>
                    <a:pt x="9538" y="55297"/>
                    <a:pt x="14364" y="55297"/>
                  </a:cubicBezTo>
                  <a:close/>
                  <a:moveTo>
                    <a:pt x="9719" y="16200"/>
                  </a:moveTo>
                  <a:cubicBezTo>
                    <a:pt x="9719" y="11232"/>
                    <a:pt x="11267" y="8748"/>
                    <a:pt x="14364" y="8748"/>
                  </a:cubicBezTo>
                  <a:cubicBezTo>
                    <a:pt x="17460" y="8748"/>
                    <a:pt x="19007" y="11232"/>
                    <a:pt x="19007" y="16200"/>
                  </a:cubicBezTo>
                  <a:lnTo>
                    <a:pt x="19007" y="38879"/>
                  </a:lnTo>
                  <a:cubicBezTo>
                    <a:pt x="19007" y="43921"/>
                    <a:pt x="17460" y="46439"/>
                    <a:pt x="14364" y="46439"/>
                  </a:cubicBezTo>
                  <a:cubicBezTo>
                    <a:pt x="11267" y="46439"/>
                    <a:pt x="9719" y="43919"/>
                    <a:pt x="9719" y="38879"/>
                  </a:cubicBezTo>
                  <a:lnTo>
                    <a:pt x="9719" y="16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11817601" y="6393867"/>
              <a:ext cx="28190" cy="54648"/>
            </a:xfrm>
            <a:custGeom>
              <a:avLst/>
              <a:gdLst/>
              <a:ahLst/>
              <a:cxnLst/>
              <a:rect l="l" t="t" r="r" b="b"/>
              <a:pathLst>
                <a:path w="28190" h="54648" extrusionOk="0">
                  <a:moveTo>
                    <a:pt x="7236" y="54648"/>
                  </a:moveTo>
                  <a:cubicBezTo>
                    <a:pt x="10839" y="54648"/>
                    <a:pt x="14547" y="52416"/>
                    <a:pt x="18362" y="47951"/>
                  </a:cubicBezTo>
                  <a:lnTo>
                    <a:pt x="18362" y="53891"/>
                  </a:lnTo>
                  <a:lnTo>
                    <a:pt x="28190" y="53891"/>
                  </a:lnTo>
                  <a:lnTo>
                    <a:pt x="28190" y="0"/>
                  </a:lnTo>
                  <a:lnTo>
                    <a:pt x="18362" y="0"/>
                  </a:lnTo>
                  <a:lnTo>
                    <a:pt x="18362" y="41147"/>
                  </a:lnTo>
                  <a:cubicBezTo>
                    <a:pt x="16202" y="44244"/>
                    <a:pt x="14151" y="45790"/>
                    <a:pt x="12204" y="45790"/>
                  </a:cubicBezTo>
                  <a:cubicBezTo>
                    <a:pt x="10907" y="45790"/>
                    <a:pt x="10151" y="44999"/>
                    <a:pt x="9936" y="43415"/>
                  </a:cubicBezTo>
                  <a:cubicBezTo>
                    <a:pt x="9864" y="43271"/>
                    <a:pt x="9828" y="42009"/>
                    <a:pt x="9828" y="39634"/>
                  </a:cubicBezTo>
                  <a:lnTo>
                    <a:pt x="9828" y="0"/>
                  </a:lnTo>
                  <a:lnTo>
                    <a:pt x="0" y="0"/>
                  </a:lnTo>
                  <a:lnTo>
                    <a:pt x="0" y="42552"/>
                  </a:lnTo>
                  <a:cubicBezTo>
                    <a:pt x="0" y="46223"/>
                    <a:pt x="290" y="48922"/>
                    <a:pt x="865" y="50651"/>
                  </a:cubicBezTo>
                  <a:cubicBezTo>
                    <a:pt x="1802" y="53316"/>
                    <a:pt x="3925" y="54648"/>
                    <a:pt x="7236" y="546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64" name="Google Shape;564;p39"/>
          <p:cNvSpPr/>
          <p:nvPr/>
        </p:nvSpPr>
        <p:spPr>
          <a:xfrm>
            <a:off x="8980407" y="6380907"/>
            <a:ext cx="199136" cy="161797"/>
          </a:xfrm>
          <a:custGeom>
            <a:avLst/>
            <a:gdLst/>
            <a:ahLst/>
            <a:cxnLst/>
            <a:rect l="l" t="t" r="r" b="b"/>
            <a:pathLst>
              <a:path w="266700" h="216693" extrusionOk="0">
                <a:moveTo>
                  <a:pt x="266700" y="25653"/>
                </a:moveTo>
                <a:cubicBezTo>
                  <a:pt x="256782" y="30004"/>
                  <a:pt x="246214" y="32887"/>
                  <a:pt x="235196" y="34288"/>
                </a:cubicBezTo>
                <a:cubicBezTo>
                  <a:pt x="246531" y="27520"/>
                  <a:pt x="255182" y="16885"/>
                  <a:pt x="259249" y="4067"/>
                </a:cubicBezTo>
                <a:cubicBezTo>
                  <a:pt x="248681" y="10368"/>
                  <a:pt x="237013" y="14819"/>
                  <a:pt x="224578" y="17302"/>
                </a:cubicBezTo>
                <a:cubicBezTo>
                  <a:pt x="214543" y="6617"/>
                  <a:pt x="200242" y="0"/>
                  <a:pt x="184640" y="0"/>
                </a:cubicBezTo>
                <a:cubicBezTo>
                  <a:pt x="154369" y="0"/>
                  <a:pt x="130000" y="24570"/>
                  <a:pt x="130000" y="54690"/>
                </a:cubicBezTo>
                <a:cubicBezTo>
                  <a:pt x="130000" y="59024"/>
                  <a:pt x="130366" y="63191"/>
                  <a:pt x="131266" y="67158"/>
                </a:cubicBezTo>
                <a:cubicBezTo>
                  <a:pt x="85811" y="64941"/>
                  <a:pt x="45589" y="43155"/>
                  <a:pt x="18569" y="9968"/>
                </a:cubicBezTo>
                <a:cubicBezTo>
                  <a:pt x="13852" y="18152"/>
                  <a:pt x="11085" y="27520"/>
                  <a:pt x="11085" y="37605"/>
                </a:cubicBezTo>
                <a:cubicBezTo>
                  <a:pt x="11085" y="56540"/>
                  <a:pt x="20836" y="73326"/>
                  <a:pt x="35371" y="83044"/>
                </a:cubicBezTo>
                <a:cubicBezTo>
                  <a:pt x="26587" y="82877"/>
                  <a:pt x="17969" y="80327"/>
                  <a:pt x="10668" y="76310"/>
                </a:cubicBezTo>
                <a:cubicBezTo>
                  <a:pt x="10668" y="76476"/>
                  <a:pt x="10668" y="76693"/>
                  <a:pt x="10668" y="76910"/>
                </a:cubicBezTo>
                <a:cubicBezTo>
                  <a:pt x="10668" y="103480"/>
                  <a:pt x="29620" y="125549"/>
                  <a:pt x="54473" y="130633"/>
                </a:cubicBezTo>
                <a:cubicBezTo>
                  <a:pt x="50023" y="131850"/>
                  <a:pt x="45172" y="132433"/>
                  <a:pt x="40138" y="132433"/>
                </a:cubicBezTo>
                <a:cubicBezTo>
                  <a:pt x="36638" y="132433"/>
                  <a:pt x="33104" y="132233"/>
                  <a:pt x="29787" y="131500"/>
                </a:cubicBezTo>
                <a:cubicBezTo>
                  <a:pt x="36871" y="153152"/>
                  <a:pt x="56974" y="169071"/>
                  <a:pt x="80877" y="169588"/>
                </a:cubicBezTo>
                <a:cubicBezTo>
                  <a:pt x="62274" y="184140"/>
                  <a:pt x="38655" y="192907"/>
                  <a:pt x="13085" y="192907"/>
                </a:cubicBezTo>
                <a:cubicBezTo>
                  <a:pt x="8601" y="192907"/>
                  <a:pt x="4301" y="192707"/>
                  <a:pt x="0" y="192157"/>
                </a:cubicBezTo>
                <a:cubicBezTo>
                  <a:pt x="24220" y="207776"/>
                  <a:pt x="52923" y="216694"/>
                  <a:pt x="83877" y="216694"/>
                </a:cubicBezTo>
                <a:cubicBezTo>
                  <a:pt x="184490" y="216694"/>
                  <a:pt x="239497" y="133350"/>
                  <a:pt x="239497" y="61108"/>
                </a:cubicBezTo>
                <a:cubicBezTo>
                  <a:pt x="239497" y="58691"/>
                  <a:pt x="239413" y="56357"/>
                  <a:pt x="239297" y="54040"/>
                </a:cubicBezTo>
                <a:cubicBezTo>
                  <a:pt x="250148" y="46339"/>
                  <a:pt x="259266" y="36721"/>
                  <a:pt x="266700" y="256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39"/>
          <p:cNvSpPr/>
          <p:nvPr/>
        </p:nvSpPr>
        <p:spPr>
          <a:xfrm>
            <a:off x="7210267" y="6362630"/>
            <a:ext cx="198357" cy="198357"/>
          </a:xfrm>
          <a:custGeom>
            <a:avLst/>
            <a:gdLst/>
            <a:ahLst/>
            <a:cxnLst/>
            <a:rect l="l" t="t" r="r" b="b"/>
            <a:pathLst>
              <a:path w="265658" h="265658" extrusionOk="0">
                <a:moveTo>
                  <a:pt x="239092" y="0"/>
                </a:moveTo>
                <a:lnTo>
                  <a:pt x="26566" y="0"/>
                </a:lnTo>
                <a:cubicBezTo>
                  <a:pt x="11955" y="0"/>
                  <a:pt x="0" y="11955"/>
                  <a:pt x="0" y="26566"/>
                </a:cubicBezTo>
                <a:lnTo>
                  <a:pt x="0" y="239092"/>
                </a:lnTo>
                <a:cubicBezTo>
                  <a:pt x="0" y="253703"/>
                  <a:pt x="11955" y="265658"/>
                  <a:pt x="26566" y="265658"/>
                </a:cubicBezTo>
                <a:lnTo>
                  <a:pt x="239092" y="265658"/>
                </a:lnTo>
                <a:cubicBezTo>
                  <a:pt x="253703" y="265658"/>
                  <a:pt x="265658" y="253703"/>
                  <a:pt x="265658" y="239092"/>
                </a:cubicBezTo>
                <a:lnTo>
                  <a:pt x="265658" y="26566"/>
                </a:lnTo>
                <a:cubicBezTo>
                  <a:pt x="265658" y="11955"/>
                  <a:pt x="253703" y="0"/>
                  <a:pt x="239092" y="0"/>
                </a:cubicBezTo>
                <a:close/>
                <a:moveTo>
                  <a:pt x="79697" y="225809"/>
                </a:moveTo>
                <a:lnTo>
                  <a:pt x="39849" y="225809"/>
                </a:lnTo>
                <a:lnTo>
                  <a:pt x="39849" y="106263"/>
                </a:lnTo>
                <a:lnTo>
                  <a:pt x="79697" y="106263"/>
                </a:lnTo>
                <a:lnTo>
                  <a:pt x="79697" y="225809"/>
                </a:lnTo>
                <a:close/>
                <a:moveTo>
                  <a:pt x="59773" y="83682"/>
                </a:moveTo>
                <a:cubicBezTo>
                  <a:pt x="46490" y="83682"/>
                  <a:pt x="35864" y="73056"/>
                  <a:pt x="35864" y="59773"/>
                </a:cubicBezTo>
                <a:cubicBezTo>
                  <a:pt x="35864" y="46490"/>
                  <a:pt x="46490" y="35864"/>
                  <a:pt x="59773" y="35864"/>
                </a:cubicBezTo>
                <a:cubicBezTo>
                  <a:pt x="73056" y="35864"/>
                  <a:pt x="83682" y="46490"/>
                  <a:pt x="83682" y="59773"/>
                </a:cubicBezTo>
                <a:cubicBezTo>
                  <a:pt x="83682" y="73056"/>
                  <a:pt x="73056" y="83682"/>
                  <a:pt x="59773" y="83682"/>
                </a:cubicBezTo>
                <a:close/>
                <a:moveTo>
                  <a:pt x="225809" y="225809"/>
                </a:moveTo>
                <a:lnTo>
                  <a:pt x="185961" y="225809"/>
                </a:lnTo>
                <a:lnTo>
                  <a:pt x="185961" y="155410"/>
                </a:lnTo>
                <a:cubicBezTo>
                  <a:pt x="185961" y="144784"/>
                  <a:pt x="176663" y="135486"/>
                  <a:pt x="166036" y="135486"/>
                </a:cubicBezTo>
                <a:cubicBezTo>
                  <a:pt x="155410" y="135486"/>
                  <a:pt x="146112" y="144784"/>
                  <a:pt x="146112" y="155410"/>
                </a:cubicBezTo>
                <a:lnTo>
                  <a:pt x="146112" y="225809"/>
                </a:lnTo>
                <a:lnTo>
                  <a:pt x="106263" y="225809"/>
                </a:lnTo>
                <a:lnTo>
                  <a:pt x="106263" y="106263"/>
                </a:lnTo>
                <a:lnTo>
                  <a:pt x="146112" y="106263"/>
                </a:lnTo>
                <a:lnTo>
                  <a:pt x="146112" y="122203"/>
                </a:lnTo>
                <a:cubicBezTo>
                  <a:pt x="152753" y="111576"/>
                  <a:pt x="167365" y="103607"/>
                  <a:pt x="179319" y="103607"/>
                </a:cubicBezTo>
                <a:cubicBezTo>
                  <a:pt x="204557" y="103607"/>
                  <a:pt x="225809" y="124859"/>
                  <a:pt x="225809" y="150097"/>
                </a:cubicBezTo>
                <a:lnTo>
                  <a:pt x="225809" y="2258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39"/>
          <p:cNvSpPr txBox="1"/>
          <p:nvPr/>
        </p:nvSpPr>
        <p:spPr>
          <a:xfrm>
            <a:off x="7472425" y="6338686"/>
            <a:ext cx="15080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 Polytechnique</a:t>
            </a:r>
            <a:endParaRPr sz="1467"/>
          </a:p>
        </p:txBody>
      </p:sp>
      <p:sp>
        <p:nvSpPr>
          <p:cNvPr id="567" name="Google Shape;567;p39"/>
          <p:cNvSpPr txBox="1"/>
          <p:nvPr/>
        </p:nvSpPr>
        <p:spPr>
          <a:xfrm>
            <a:off x="9141375" y="6338686"/>
            <a:ext cx="11964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@polytechnique</a:t>
            </a:r>
            <a:endParaRPr sz="1467"/>
          </a:p>
        </p:txBody>
      </p:sp>
      <p:sp>
        <p:nvSpPr>
          <p:cNvPr id="568" name="Google Shape;568;p39"/>
          <p:cNvSpPr txBox="1"/>
          <p:nvPr/>
        </p:nvSpPr>
        <p:spPr>
          <a:xfrm>
            <a:off x="8360128" y="5043869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polytechnique.edu</a:t>
            </a:r>
            <a:endParaRPr sz="1467"/>
          </a:p>
        </p:txBody>
      </p:sp>
      <p:sp>
        <p:nvSpPr>
          <p:cNvPr id="569" name="Google Shape;569;p39"/>
          <p:cNvSpPr txBox="1"/>
          <p:nvPr/>
        </p:nvSpPr>
        <p:spPr>
          <a:xfrm>
            <a:off x="8360128" y="5357227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fondationx.org</a:t>
            </a:r>
            <a:endParaRPr sz="1467"/>
          </a:p>
        </p:txBody>
      </p:sp>
      <p:sp>
        <p:nvSpPr>
          <p:cNvPr id="570" name="Google Shape;570;p39"/>
          <p:cNvSpPr txBox="1"/>
          <p:nvPr/>
        </p:nvSpPr>
        <p:spPr>
          <a:xfrm>
            <a:off x="8360128" y="5670586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xpuissancevous.fr</a:t>
            </a:r>
            <a:endParaRPr sz="1467"/>
          </a:p>
        </p:txBody>
      </p:sp>
      <p:pic>
        <p:nvPicPr>
          <p:cNvPr id="571" name="Google Shape;57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6900" y="529756"/>
            <a:ext cx="1886317" cy="90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693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e de couverture V2">
  <p:cSld name="4e de couverture V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40"/>
          <p:cNvPicPr preferRelativeResize="0"/>
          <p:nvPr/>
        </p:nvPicPr>
        <p:blipFill rotWithShape="1">
          <a:blip r:embed="rId3">
            <a:alphaModFix/>
          </a:blip>
          <a:srcRect r="13182" b="26730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4" y="-6442325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3E5C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76" name="Google Shape;576;p40"/>
          <p:cNvGrpSpPr/>
          <p:nvPr/>
        </p:nvGrpSpPr>
        <p:grpSpPr>
          <a:xfrm>
            <a:off x="3706033" y="6364957"/>
            <a:ext cx="193747" cy="193747"/>
            <a:chOff x="10490472" y="6375399"/>
            <a:chExt cx="193746" cy="193746"/>
          </a:xfrm>
        </p:grpSpPr>
        <p:sp>
          <p:nvSpPr>
            <p:cNvPr id="577" name="Google Shape;577;p40"/>
            <p:cNvSpPr/>
            <p:nvPr/>
          </p:nvSpPr>
          <p:spPr>
            <a:xfrm>
              <a:off x="10490472" y="6375399"/>
              <a:ext cx="193746" cy="193746"/>
            </a:xfrm>
            <a:custGeom>
              <a:avLst/>
              <a:gdLst/>
              <a:ahLst/>
              <a:cxnLst/>
              <a:rect l="l" t="t" r="r" b="b"/>
              <a:pathLst>
                <a:path w="193746" h="193746" extrusionOk="0">
                  <a:moveTo>
                    <a:pt x="140278" y="0"/>
                  </a:moveTo>
                  <a:lnTo>
                    <a:pt x="53466" y="0"/>
                  </a:lnTo>
                  <a:cubicBezTo>
                    <a:pt x="23985" y="0"/>
                    <a:pt x="0" y="23986"/>
                    <a:pt x="0" y="53467"/>
                  </a:cubicBezTo>
                  <a:lnTo>
                    <a:pt x="0" y="140279"/>
                  </a:lnTo>
                  <a:cubicBezTo>
                    <a:pt x="0" y="169761"/>
                    <a:pt x="23985" y="193746"/>
                    <a:pt x="53466" y="193746"/>
                  </a:cubicBezTo>
                  <a:lnTo>
                    <a:pt x="140278" y="193746"/>
                  </a:lnTo>
                  <a:cubicBezTo>
                    <a:pt x="169761" y="193746"/>
                    <a:pt x="193746" y="169760"/>
                    <a:pt x="193746" y="140279"/>
                  </a:cubicBezTo>
                  <a:lnTo>
                    <a:pt x="193746" y="53467"/>
                  </a:lnTo>
                  <a:cubicBezTo>
                    <a:pt x="193747" y="23986"/>
                    <a:pt x="169761" y="0"/>
                    <a:pt x="140278" y="0"/>
                  </a:cubicBezTo>
                  <a:close/>
                  <a:moveTo>
                    <a:pt x="176557" y="140279"/>
                  </a:moveTo>
                  <a:cubicBezTo>
                    <a:pt x="176557" y="160283"/>
                    <a:pt x="160283" y="176556"/>
                    <a:pt x="140279" y="176556"/>
                  </a:cubicBezTo>
                  <a:lnTo>
                    <a:pt x="53466" y="176556"/>
                  </a:lnTo>
                  <a:cubicBezTo>
                    <a:pt x="33463" y="176557"/>
                    <a:pt x="17190" y="160283"/>
                    <a:pt x="17190" y="140279"/>
                  </a:cubicBezTo>
                  <a:lnTo>
                    <a:pt x="17190" y="53467"/>
                  </a:lnTo>
                  <a:cubicBezTo>
                    <a:pt x="17190" y="33465"/>
                    <a:pt x="33463" y="17190"/>
                    <a:pt x="53466" y="17190"/>
                  </a:cubicBezTo>
                  <a:lnTo>
                    <a:pt x="140278" y="17190"/>
                  </a:lnTo>
                  <a:cubicBezTo>
                    <a:pt x="160282" y="17190"/>
                    <a:pt x="176556" y="33465"/>
                    <a:pt x="176556" y="53467"/>
                  </a:cubicBezTo>
                  <a:lnTo>
                    <a:pt x="176556" y="1402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537421" y="6422350"/>
              <a:ext cx="99846" cy="99844"/>
            </a:xfrm>
            <a:custGeom>
              <a:avLst/>
              <a:gdLst/>
              <a:ahLst/>
              <a:cxnLst/>
              <a:rect l="l" t="t" r="r" b="b"/>
              <a:pathLst>
                <a:path w="99846" h="99844" extrusionOk="0">
                  <a:moveTo>
                    <a:pt x="49923" y="0"/>
                  </a:moveTo>
                  <a:cubicBezTo>
                    <a:pt x="22395" y="0"/>
                    <a:pt x="0" y="22395"/>
                    <a:pt x="0" y="49923"/>
                  </a:cubicBezTo>
                  <a:cubicBezTo>
                    <a:pt x="0" y="77451"/>
                    <a:pt x="22395" y="99845"/>
                    <a:pt x="49923" y="99845"/>
                  </a:cubicBezTo>
                  <a:cubicBezTo>
                    <a:pt x="77452" y="99845"/>
                    <a:pt x="99847" y="77451"/>
                    <a:pt x="99847" y="49923"/>
                  </a:cubicBezTo>
                  <a:cubicBezTo>
                    <a:pt x="99847" y="22395"/>
                    <a:pt x="77452" y="0"/>
                    <a:pt x="49923" y="0"/>
                  </a:cubicBezTo>
                  <a:close/>
                  <a:moveTo>
                    <a:pt x="49923" y="82653"/>
                  </a:moveTo>
                  <a:cubicBezTo>
                    <a:pt x="31875" y="82653"/>
                    <a:pt x="17190" y="67971"/>
                    <a:pt x="17190" y="49922"/>
                  </a:cubicBezTo>
                  <a:cubicBezTo>
                    <a:pt x="17190" y="31873"/>
                    <a:pt x="31874" y="17189"/>
                    <a:pt x="49923" y="17189"/>
                  </a:cubicBezTo>
                  <a:cubicBezTo>
                    <a:pt x="67973" y="17189"/>
                    <a:pt x="82657" y="31873"/>
                    <a:pt x="82657" y="49922"/>
                  </a:cubicBezTo>
                  <a:cubicBezTo>
                    <a:pt x="82657" y="67971"/>
                    <a:pt x="67972" y="82653"/>
                    <a:pt x="49923" y="82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626756" y="6407774"/>
              <a:ext cx="25212" cy="25212"/>
            </a:xfrm>
            <a:custGeom>
              <a:avLst/>
              <a:gdLst/>
              <a:ahLst/>
              <a:cxnLst/>
              <a:rect l="l" t="t" r="r" b="b"/>
              <a:pathLst>
                <a:path w="25212" h="25212" extrusionOk="0">
                  <a:moveTo>
                    <a:pt x="12606" y="0"/>
                  </a:moveTo>
                  <a:cubicBezTo>
                    <a:pt x="9294" y="0"/>
                    <a:pt x="6041" y="1341"/>
                    <a:pt x="3702" y="3690"/>
                  </a:cubicBezTo>
                  <a:cubicBezTo>
                    <a:pt x="1351" y="6028"/>
                    <a:pt x="0" y="9283"/>
                    <a:pt x="0" y="12606"/>
                  </a:cubicBezTo>
                  <a:cubicBezTo>
                    <a:pt x="0" y="15919"/>
                    <a:pt x="1352" y="19173"/>
                    <a:pt x="3702" y="21522"/>
                  </a:cubicBezTo>
                  <a:cubicBezTo>
                    <a:pt x="6039" y="23860"/>
                    <a:pt x="9294" y="25212"/>
                    <a:pt x="12606" y="25212"/>
                  </a:cubicBezTo>
                  <a:cubicBezTo>
                    <a:pt x="15929" y="25212"/>
                    <a:pt x="19173" y="23860"/>
                    <a:pt x="21522" y="21522"/>
                  </a:cubicBezTo>
                  <a:cubicBezTo>
                    <a:pt x="23871" y="19173"/>
                    <a:pt x="25212" y="15918"/>
                    <a:pt x="25212" y="12606"/>
                  </a:cubicBezTo>
                  <a:cubicBezTo>
                    <a:pt x="25212" y="9283"/>
                    <a:pt x="23871" y="6028"/>
                    <a:pt x="21522" y="3690"/>
                  </a:cubicBezTo>
                  <a:cubicBezTo>
                    <a:pt x="19184" y="1341"/>
                    <a:pt x="15929" y="0"/>
                    <a:pt x="12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80" name="Google Shape;580;p40"/>
          <p:cNvSpPr/>
          <p:nvPr/>
        </p:nvSpPr>
        <p:spPr>
          <a:xfrm>
            <a:off x="4109425" y="6365360"/>
            <a:ext cx="193279" cy="192475"/>
          </a:xfrm>
          <a:custGeom>
            <a:avLst/>
            <a:gdLst/>
            <a:ahLst/>
            <a:cxnLst/>
            <a:rect l="l" t="t" r="r" b="b"/>
            <a:pathLst>
              <a:path w="193279" h="192474" extrusionOk="0">
                <a:moveTo>
                  <a:pt x="96640" y="0"/>
                </a:moveTo>
                <a:cubicBezTo>
                  <a:pt x="43268" y="0"/>
                  <a:pt x="0" y="43268"/>
                  <a:pt x="0" y="96640"/>
                </a:cubicBezTo>
                <a:cubicBezTo>
                  <a:pt x="0" y="144509"/>
                  <a:pt x="34841" y="184153"/>
                  <a:pt x="80523" y="191829"/>
                </a:cubicBezTo>
                <a:lnTo>
                  <a:pt x="80523" y="116802"/>
                </a:lnTo>
                <a:lnTo>
                  <a:pt x="57210" y="116802"/>
                </a:lnTo>
                <a:lnTo>
                  <a:pt x="57210" y="89803"/>
                </a:lnTo>
                <a:lnTo>
                  <a:pt x="80523" y="89803"/>
                </a:lnTo>
                <a:lnTo>
                  <a:pt x="80523" y="69895"/>
                </a:lnTo>
                <a:cubicBezTo>
                  <a:pt x="80523" y="46796"/>
                  <a:pt x="94631" y="34208"/>
                  <a:pt x="115240" y="34208"/>
                </a:cubicBezTo>
                <a:cubicBezTo>
                  <a:pt x="125111" y="34208"/>
                  <a:pt x="133593" y="34943"/>
                  <a:pt x="136056" y="35267"/>
                </a:cubicBezTo>
                <a:lnTo>
                  <a:pt x="136056" y="59412"/>
                </a:lnTo>
                <a:lnTo>
                  <a:pt x="121762" y="59419"/>
                </a:lnTo>
                <a:cubicBezTo>
                  <a:pt x="110556" y="59419"/>
                  <a:pt x="108396" y="64743"/>
                  <a:pt x="108396" y="72558"/>
                </a:cubicBezTo>
                <a:lnTo>
                  <a:pt x="108396" y="89789"/>
                </a:lnTo>
                <a:lnTo>
                  <a:pt x="135133" y="89789"/>
                </a:lnTo>
                <a:lnTo>
                  <a:pt x="131646" y="116788"/>
                </a:lnTo>
                <a:lnTo>
                  <a:pt x="108396" y="116788"/>
                </a:lnTo>
                <a:lnTo>
                  <a:pt x="108396" y="192475"/>
                </a:lnTo>
                <a:cubicBezTo>
                  <a:pt x="156210" y="186655"/>
                  <a:pt x="193280" y="146002"/>
                  <a:pt x="193280" y="96613"/>
                </a:cubicBezTo>
                <a:cubicBezTo>
                  <a:pt x="193280" y="43268"/>
                  <a:pt x="150012" y="0"/>
                  <a:pt x="966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40"/>
          <p:cNvSpPr/>
          <p:nvPr/>
        </p:nvSpPr>
        <p:spPr>
          <a:xfrm>
            <a:off x="4512816" y="6364960"/>
            <a:ext cx="193673" cy="193673"/>
          </a:xfrm>
          <a:custGeom>
            <a:avLst/>
            <a:gdLst/>
            <a:ahLst/>
            <a:cxnLst/>
            <a:rect l="l" t="t" r="r" b="b"/>
            <a:pathLst>
              <a:path w="193673" h="193673" extrusionOk="0">
                <a:moveTo>
                  <a:pt x="96837" y="0"/>
                </a:moveTo>
                <a:cubicBezTo>
                  <a:pt x="43354" y="0"/>
                  <a:pt x="0" y="43349"/>
                  <a:pt x="0" y="96837"/>
                </a:cubicBezTo>
                <a:cubicBezTo>
                  <a:pt x="0" y="150330"/>
                  <a:pt x="43354" y="193673"/>
                  <a:pt x="96837" y="193673"/>
                </a:cubicBezTo>
                <a:cubicBezTo>
                  <a:pt x="150319" y="193673"/>
                  <a:pt x="193673" y="150330"/>
                  <a:pt x="193673" y="96837"/>
                </a:cubicBezTo>
                <a:cubicBezTo>
                  <a:pt x="193673" y="43349"/>
                  <a:pt x="150319" y="0"/>
                  <a:pt x="96837" y="0"/>
                </a:cubicBezTo>
                <a:close/>
                <a:moveTo>
                  <a:pt x="61104" y="125324"/>
                </a:moveTo>
                <a:cubicBezTo>
                  <a:pt x="45371" y="125324"/>
                  <a:pt x="32617" y="112558"/>
                  <a:pt x="32617" y="96831"/>
                </a:cubicBezTo>
                <a:cubicBezTo>
                  <a:pt x="32617" y="81098"/>
                  <a:pt x="45371" y="68349"/>
                  <a:pt x="61104" y="68349"/>
                </a:cubicBezTo>
                <a:cubicBezTo>
                  <a:pt x="76831" y="68349"/>
                  <a:pt x="89591" y="81098"/>
                  <a:pt x="89591" y="96831"/>
                </a:cubicBezTo>
                <a:cubicBezTo>
                  <a:pt x="89591" y="112558"/>
                  <a:pt x="76831" y="125324"/>
                  <a:pt x="61104" y="125324"/>
                </a:cubicBezTo>
                <a:close/>
                <a:moveTo>
                  <a:pt x="132569" y="125324"/>
                </a:moveTo>
                <a:cubicBezTo>
                  <a:pt x="116836" y="125324"/>
                  <a:pt x="104088" y="112558"/>
                  <a:pt x="104088" y="96831"/>
                </a:cubicBezTo>
                <a:cubicBezTo>
                  <a:pt x="104088" y="81098"/>
                  <a:pt x="116836" y="68349"/>
                  <a:pt x="132569" y="68349"/>
                </a:cubicBezTo>
                <a:cubicBezTo>
                  <a:pt x="148302" y="68349"/>
                  <a:pt x="161051" y="81098"/>
                  <a:pt x="161051" y="96831"/>
                </a:cubicBezTo>
                <a:cubicBezTo>
                  <a:pt x="161051" y="112558"/>
                  <a:pt x="148302" y="125324"/>
                  <a:pt x="132569" y="1253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2" name="Google Shape;582;p40"/>
          <p:cNvGrpSpPr/>
          <p:nvPr/>
        </p:nvGrpSpPr>
        <p:grpSpPr>
          <a:xfrm>
            <a:off x="4932940" y="6364959"/>
            <a:ext cx="160057" cy="193533"/>
            <a:chOff x="11717377" y="6375400"/>
            <a:chExt cx="160058" cy="193533"/>
          </a:xfrm>
        </p:grpSpPr>
        <p:sp>
          <p:nvSpPr>
            <p:cNvPr id="583" name="Google Shape;583;p40"/>
            <p:cNvSpPr/>
            <p:nvPr/>
          </p:nvSpPr>
          <p:spPr>
            <a:xfrm>
              <a:off x="11717377" y="6457479"/>
              <a:ext cx="160058" cy="111454"/>
            </a:xfrm>
            <a:custGeom>
              <a:avLst/>
              <a:gdLst/>
              <a:ahLst/>
              <a:cxnLst/>
              <a:rect l="l" t="t" r="r" b="b"/>
              <a:pathLst>
                <a:path w="160058" h="111454" extrusionOk="0">
                  <a:moveTo>
                    <a:pt x="157250" y="17926"/>
                  </a:moveTo>
                  <a:cubicBezTo>
                    <a:pt x="156315" y="13677"/>
                    <a:pt x="154243" y="10114"/>
                    <a:pt x="151040" y="7235"/>
                  </a:cubicBezTo>
                  <a:cubicBezTo>
                    <a:pt x="147835" y="4356"/>
                    <a:pt x="144146" y="2663"/>
                    <a:pt x="139968" y="2159"/>
                  </a:cubicBezTo>
                  <a:cubicBezTo>
                    <a:pt x="126721" y="719"/>
                    <a:pt x="106742" y="0"/>
                    <a:pt x="80029" y="0"/>
                  </a:cubicBezTo>
                  <a:cubicBezTo>
                    <a:pt x="53316" y="0"/>
                    <a:pt x="33373" y="720"/>
                    <a:pt x="20197" y="2159"/>
                  </a:cubicBezTo>
                  <a:cubicBezTo>
                    <a:pt x="15950" y="2663"/>
                    <a:pt x="12242" y="4356"/>
                    <a:pt x="9073" y="7235"/>
                  </a:cubicBezTo>
                  <a:cubicBezTo>
                    <a:pt x="5904" y="10115"/>
                    <a:pt x="3816" y="13679"/>
                    <a:pt x="2808" y="17926"/>
                  </a:cubicBezTo>
                  <a:cubicBezTo>
                    <a:pt x="936" y="26280"/>
                    <a:pt x="0" y="38879"/>
                    <a:pt x="0" y="55727"/>
                  </a:cubicBezTo>
                  <a:cubicBezTo>
                    <a:pt x="0" y="72862"/>
                    <a:pt x="936" y="85463"/>
                    <a:pt x="2808" y="93528"/>
                  </a:cubicBezTo>
                  <a:cubicBezTo>
                    <a:pt x="3745" y="97774"/>
                    <a:pt x="5816" y="101340"/>
                    <a:pt x="9019" y="104218"/>
                  </a:cubicBezTo>
                  <a:cubicBezTo>
                    <a:pt x="12223" y="107098"/>
                    <a:pt x="15913" y="108754"/>
                    <a:pt x="20089" y="109186"/>
                  </a:cubicBezTo>
                  <a:cubicBezTo>
                    <a:pt x="33338" y="110698"/>
                    <a:pt x="53319" y="111454"/>
                    <a:pt x="80030" y="111454"/>
                  </a:cubicBezTo>
                  <a:cubicBezTo>
                    <a:pt x="106739" y="111454"/>
                    <a:pt x="126723" y="110698"/>
                    <a:pt x="139968" y="109186"/>
                  </a:cubicBezTo>
                  <a:cubicBezTo>
                    <a:pt x="144145" y="108754"/>
                    <a:pt x="147816" y="107098"/>
                    <a:pt x="150985" y="104218"/>
                  </a:cubicBezTo>
                  <a:cubicBezTo>
                    <a:pt x="154154" y="101340"/>
                    <a:pt x="156242" y="97774"/>
                    <a:pt x="157249" y="93528"/>
                  </a:cubicBezTo>
                  <a:cubicBezTo>
                    <a:pt x="159121" y="85174"/>
                    <a:pt x="160058" y="72575"/>
                    <a:pt x="160058" y="55727"/>
                  </a:cubicBezTo>
                  <a:cubicBezTo>
                    <a:pt x="160058" y="38591"/>
                    <a:pt x="159121" y="25991"/>
                    <a:pt x="157250" y="17926"/>
                  </a:cubicBezTo>
                  <a:close/>
                  <a:moveTo>
                    <a:pt x="45687" y="28836"/>
                  </a:moveTo>
                  <a:lnTo>
                    <a:pt x="34132" y="28836"/>
                  </a:lnTo>
                  <a:lnTo>
                    <a:pt x="34132" y="90286"/>
                  </a:lnTo>
                  <a:lnTo>
                    <a:pt x="23332" y="90286"/>
                  </a:lnTo>
                  <a:lnTo>
                    <a:pt x="23332" y="28836"/>
                  </a:lnTo>
                  <a:lnTo>
                    <a:pt x="11992" y="28836"/>
                  </a:lnTo>
                  <a:lnTo>
                    <a:pt x="11992" y="18685"/>
                  </a:lnTo>
                  <a:lnTo>
                    <a:pt x="45688" y="18685"/>
                  </a:lnTo>
                  <a:lnTo>
                    <a:pt x="45688" y="28836"/>
                  </a:lnTo>
                  <a:close/>
                  <a:moveTo>
                    <a:pt x="74846" y="90286"/>
                  </a:moveTo>
                  <a:lnTo>
                    <a:pt x="65234" y="90286"/>
                  </a:lnTo>
                  <a:lnTo>
                    <a:pt x="65234" y="84453"/>
                  </a:lnTo>
                  <a:cubicBezTo>
                    <a:pt x="61347" y="88846"/>
                    <a:pt x="57673" y="91042"/>
                    <a:pt x="54217" y="91042"/>
                  </a:cubicBezTo>
                  <a:cubicBezTo>
                    <a:pt x="50906" y="91042"/>
                    <a:pt x="48818" y="89709"/>
                    <a:pt x="47955" y="87046"/>
                  </a:cubicBezTo>
                  <a:cubicBezTo>
                    <a:pt x="47379" y="85318"/>
                    <a:pt x="47090" y="82689"/>
                    <a:pt x="47090" y="79161"/>
                  </a:cubicBezTo>
                  <a:lnTo>
                    <a:pt x="47090" y="36935"/>
                  </a:lnTo>
                  <a:lnTo>
                    <a:pt x="56702" y="36935"/>
                  </a:lnTo>
                  <a:lnTo>
                    <a:pt x="56702" y="76246"/>
                  </a:lnTo>
                  <a:cubicBezTo>
                    <a:pt x="56702" y="78549"/>
                    <a:pt x="56738" y="79810"/>
                    <a:pt x="56811" y="80026"/>
                  </a:cubicBezTo>
                  <a:cubicBezTo>
                    <a:pt x="57027" y="81538"/>
                    <a:pt x="57782" y="82294"/>
                    <a:pt x="59079" y="82294"/>
                  </a:cubicBezTo>
                  <a:cubicBezTo>
                    <a:pt x="61022" y="82294"/>
                    <a:pt x="63076" y="80782"/>
                    <a:pt x="65235" y="77758"/>
                  </a:cubicBezTo>
                  <a:lnTo>
                    <a:pt x="65235" y="36935"/>
                  </a:lnTo>
                  <a:lnTo>
                    <a:pt x="74847" y="36935"/>
                  </a:lnTo>
                  <a:lnTo>
                    <a:pt x="74847" y="90286"/>
                  </a:lnTo>
                  <a:close/>
                  <a:moveTo>
                    <a:pt x="111566" y="74302"/>
                  </a:moveTo>
                  <a:cubicBezTo>
                    <a:pt x="111566" y="79557"/>
                    <a:pt x="111243" y="83160"/>
                    <a:pt x="110598" y="85104"/>
                  </a:cubicBezTo>
                  <a:cubicBezTo>
                    <a:pt x="109371" y="89062"/>
                    <a:pt x="106817" y="91042"/>
                    <a:pt x="102929" y="91042"/>
                  </a:cubicBezTo>
                  <a:cubicBezTo>
                    <a:pt x="99473" y="91042"/>
                    <a:pt x="96125" y="89062"/>
                    <a:pt x="92884" y="85104"/>
                  </a:cubicBezTo>
                  <a:lnTo>
                    <a:pt x="92884" y="90287"/>
                  </a:lnTo>
                  <a:lnTo>
                    <a:pt x="83273" y="90287"/>
                  </a:lnTo>
                  <a:lnTo>
                    <a:pt x="83273" y="18685"/>
                  </a:lnTo>
                  <a:lnTo>
                    <a:pt x="92884" y="18685"/>
                  </a:lnTo>
                  <a:lnTo>
                    <a:pt x="92884" y="42120"/>
                  </a:lnTo>
                  <a:cubicBezTo>
                    <a:pt x="95981" y="38234"/>
                    <a:pt x="99328" y="36290"/>
                    <a:pt x="102929" y="36290"/>
                  </a:cubicBezTo>
                  <a:cubicBezTo>
                    <a:pt x="106817" y="36290"/>
                    <a:pt x="109371" y="38307"/>
                    <a:pt x="110598" y="42338"/>
                  </a:cubicBezTo>
                  <a:cubicBezTo>
                    <a:pt x="111242" y="44210"/>
                    <a:pt x="111566" y="47773"/>
                    <a:pt x="111566" y="53029"/>
                  </a:cubicBezTo>
                  <a:lnTo>
                    <a:pt x="111566" y="74302"/>
                  </a:lnTo>
                  <a:close/>
                  <a:moveTo>
                    <a:pt x="148070" y="65447"/>
                  </a:moveTo>
                  <a:lnTo>
                    <a:pt x="128739" y="65447"/>
                  </a:lnTo>
                  <a:lnTo>
                    <a:pt x="128739" y="74843"/>
                  </a:lnTo>
                  <a:cubicBezTo>
                    <a:pt x="128739" y="79811"/>
                    <a:pt x="130393" y="82294"/>
                    <a:pt x="133706" y="82294"/>
                  </a:cubicBezTo>
                  <a:cubicBezTo>
                    <a:pt x="136081" y="82294"/>
                    <a:pt x="137522" y="80999"/>
                    <a:pt x="138026" y="78405"/>
                  </a:cubicBezTo>
                  <a:cubicBezTo>
                    <a:pt x="138168" y="77686"/>
                    <a:pt x="138242" y="75490"/>
                    <a:pt x="138242" y="71819"/>
                  </a:cubicBezTo>
                  <a:lnTo>
                    <a:pt x="148069" y="71819"/>
                  </a:lnTo>
                  <a:lnTo>
                    <a:pt x="148069" y="73222"/>
                  </a:lnTo>
                  <a:cubicBezTo>
                    <a:pt x="148069" y="76751"/>
                    <a:pt x="147996" y="78838"/>
                    <a:pt x="147853" y="79487"/>
                  </a:cubicBezTo>
                  <a:cubicBezTo>
                    <a:pt x="147639" y="81429"/>
                    <a:pt x="146885" y="83373"/>
                    <a:pt x="145585" y="85318"/>
                  </a:cubicBezTo>
                  <a:cubicBezTo>
                    <a:pt x="142993" y="89134"/>
                    <a:pt x="139102" y="91042"/>
                    <a:pt x="133919" y="91042"/>
                  </a:cubicBezTo>
                  <a:cubicBezTo>
                    <a:pt x="128954" y="91042"/>
                    <a:pt x="125065" y="89205"/>
                    <a:pt x="122256" y="85535"/>
                  </a:cubicBezTo>
                  <a:cubicBezTo>
                    <a:pt x="120169" y="82871"/>
                    <a:pt x="119126" y="78695"/>
                    <a:pt x="119126" y="73007"/>
                  </a:cubicBezTo>
                  <a:lnTo>
                    <a:pt x="119126" y="54322"/>
                  </a:lnTo>
                  <a:cubicBezTo>
                    <a:pt x="119126" y="48634"/>
                    <a:pt x="120133" y="44458"/>
                    <a:pt x="122147" y="41794"/>
                  </a:cubicBezTo>
                  <a:cubicBezTo>
                    <a:pt x="124956" y="38123"/>
                    <a:pt x="128808" y="36287"/>
                    <a:pt x="133706" y="36287"/>
                  </a:cubicBezTo>
                  <a:cubicBezTo>
                    <a:pt x="138531" y="36287"/>
                    <a:pt x="142349" y="38123"/>
                    <a:pt x="145153" y="41794"/>
                  </a:cubicBezTo>
                  <a:cubicBezTo>
                    <a:pt x="147100" y="44458"/>
                    <a:pt x="148070" y="48634"/>
                    <a:pt x="148070" y="54322"/>
                  </a:cubicBezTo>
                  <a:lnTo>
                    <a:pt x="148070" y="65447"/>
                  </a:lnTo>
                  <a:lnTo>
                    <a:pt x="148070" y="654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1810258" y="6502514"/>
              <a:ext cx="9073" cy="37258"/>
            </a:xfrm>
            <a:custGeom>
              <a:avLst/>
              <a:gdLst/>
              <a:ahLst/>
              <a:cxnLst/>
              <a:rect l="l" t="t" r="r" b="b"/>
              <a:pathLst>
                <a:path w="9073" h="37258" extrusionOk="0">
                  <a:moveTo>
                    <a:pt x="4860" y="0"/>
                  </a:moveTo>
                  <a:cubicBezTo>
                    <a:pt x="3203" y="0"/>
                    <a:pt x="1585" y="795"/>
                    <a:pt x="0" y="2377"/>
                  </a:cubicBezTo>
                  <a:lnTo>
                    <a:pt x="0" y="34883"/>
                  </a:lnTo>
                  <a:cubicBezTo>
                    <a:pt x="1584" y="36466"/>
                    <a:pt x="3203" y="37258"/>
                    <a:pt x="4860" y="37258"/>
                  </a:cubicBezTo>
                  <a:cubicBezTo>
                    <a:pt x="7666" y="37258"/>
                    <a:pt x="9074" y="34848"/>
                    <a:pt x="9074" y="30022"/>
                  </a:cubicBezTo>
                  <a:lnTo>
                    <a:pt x="9074" y="7236"/>
                  </a:lnTo>
                  <a:cubicBezTo>
                    <a:pt x="9073" y="2411"/>
                    <a:pt x="7669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1846116" y="6502514"/>
              <a:ext cx="9718" cy="12310"/>
            </a:xfrm>
            <a:custGeom>
              <a:avLst/>
              <a:gdLst/>
              <a:ahLst/>
              <a:cxnLst/>
              <a:rect l="l" t="t" r="r" b="b"/>
              <a:pathLst>
                <a:path w="9718" h="12310" extrusionOk="0">
                  <a:moveTo>
                    <a:pt x="4860" y="0"/>
                  </a:moveTo>
                  <a:cubicBezTo>
                    <a:pt x="1620" y="0"/>
                    <a:pt x="0" y="2449"/>
                    <a:pt x="0" y="7342"/>
                  </a:cubicBezTo>
                  <a:lnTo>
                    <a:pt x="0" y="12310"/>
                  </a:lnTo>
                  <a:lnTo>
                    <a:pt x="9719" y="12310"/>
                  </a:lnTo>
                  <a:lnTo>
                    <a:pt x="9719" y="7342"/>
                  </a:lnTo>
                  <a:cubicBezTo>
                    <a:pt x="9719" y="2447"/>
                    <a:pt x="8098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1743195" y="6375400"/>
              <a:ext cx="37473" cy="72359"/>
            </a:xfrm>
            <a:custGeom>
              <a:avLst/>
              <a:gdLst/>
              <a:ahLst/>
              <a:cxnLst/>
              <a:rect l="l" t="t" r="r" b="b"/>
              <a:pathLst>
                <a:path w="37473" h="72359" extrusionOk="0">
                  <a:moveTo>
                    <a:pt x="13609" y="43091"/>
                  </a:moveTo>
                  <a:lnTo>
                    <a:pt x="13609" y="72360"/>
                  </a:lnTo>
                  <a:lnTo>
                    <a:pt x="24408" y="72360"/>
                  </a:lnTo>
                  <a:lnTo>
                    <a:pt x="24408" y="43091"/>
                  </a:lnTo>
                  <a:lnTo>
                    <a:pt x="37474" y="0"/>
                  </a:lnTo>
                  <a:lnTo>
                    <a:pt x="26458" y="0"/>
                  </a:lnTo>
                  <a:lnTo>
                    <a:pt x="19116" y="28404"/>
                  </a:lnTo>
                  <a:lnTo>
                    <a:pt x="11447" y="0"/>
                  </a:lnTo>
                  <a:lnTo>
                    <a:pt x="0" y="0"/>
                  </a:lnTo>
                  <a:cubicBezTo>
                    <a:pt x="2016" y="6049"/>
                    <a:pt x="4356" y="12780"/>
                    <a:pt x="7020" y="20196"/>
                  </a:cubicBezTo>
                  <a:cubicBezTo>
                    <a:pt x="10405" y="30131"/>
                    <a:pt x="12599" y="37765"/>
                    <a:pt x="13609" y="430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1780776" y="6393219"/>
              <a:ext cx="28834" cy="55296"/>
            </a:xfrm>
            <a:custGeom>
              <a:avLst/>
              <a:gdLst/>
              <a:ahLst/>
              <a:cxnLst/>
              <a:rect l="l" t="t" r="r" b="b"/>
              <a:pathLst>
                <a:path w="28834" h="55296" extrusionOk="0">
                  <a:moveTo>
                    <a:pt x="14364" y="55297"/>
                  </a:moveTo>
                  <a:cubicBezTo>
                    <a:pt x="19332" y="55297"/>
                    <a:pt x="23147" y="53460"/>
                    <a:pt x="25811" y="49789"/>
                  </a:cubicBezTo>
                  <a:cubicBezTo>
                    <a:pt x="27828" y="47124"/>
                    <a:pt x="28835" y="42876"/>
                    <a:pt x="28835" y="37045"/>
                  </a:cubicBezTo>
                  <a:lnTo>
                    <a:pt x="28835" y="18144"/>
                  </a:lnTo>
                  <a:cubicBezTo>
                    <a:pt x="28835" y="12385"/>
                    <a:pt x="27825" y="8172"/>
                    <a:pt x="25811" y="5508"/>
                  </a:cubicBezTo>
                  <a:cubicBezTo>
                    <a:pt x="23147" y="1836"/>
                    <a:pt x="19332" y="0"/>
                    <a:pt x="14364" y="0"/>
                  </a:cubicBezTo>
                  <a:cubicBezTo>
                    <a:pt x="9538" y="0"/>
                    <a:pt x="5758" y="1836"/>
                    <a:pt x="3023" y="5508"/>
                  </a:cubicBezTo>
                  <a:cubicBezTo>
                    <a:pt x="1008" y="8172"/>
                    <a:pt x="0" y="12385"/>
                    <a:pt x="0" y="18144"/>
                  </a:cubicBezTo>
                  <a:lnTo>
                    <a:pt x="0" y="37045"/>
                  </a:lnTo>
                  <a:cubicBezTo>
                    <a:pt x="0" y="42804"/>
                    <a:pt x="1007" y="47053"/>
                    <a:pt x="3023" y="49788"/>
                  </a:cubicBezTo>
                  <a:cubicBezTo>
                    <a:pt x="5759" y="53460"/>
                    <a:pt x="9538" y="55297"/>
                    <a:pt x="14364" y="55297"/>
                  </a:cubicBezTo>
                  <a:close/>
                  <a:moveTo>
                    <a:pt x="9719" y="16200"/>
                  </a:moveTo>
                  <a:cubicBezTo>
                    <a:pt x="9719" y="11232"/>
                    <a:pt x="11267" y="8748"/>
                    <a:pt x="14364" y="8748"/>
                  </a:cubicBezTo>
                  <a:cubicBezTo>
                    <a:pt x="17460" y="8748"/>
                    <a:pt x="19007" y="11232"/>
                    <a:pt x="19007" y="16200"/>
                  </a:cubicBezTo>
                  <a:lnTo>
                    <a:pt x="19007" y="38879"/>
                  </a:lnTo>
                  <a:cubicBezTo>
                    <a:pt x="19007" y="43921"/>
                    <a:pt x="17460" y="46439"/>
                    <a:pt x="14364" y="46439"/>
                  </a:cubicBezTo>
                  <a:cubicBezTo>
                    <a:pt x="11267" y="46439"/>
                    <a:pt x="9719" y="43919"/>
                    <a:pt x="9719" y="38879"/>
                  </a:cubicBezTo>
                  <a:lnTo>
                    <a:pt x="9719" y="16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1817601" y="6393867"/>
              <a:ext cx="28190" cy="54648"/>
            </a:xfrm>
            <a:custGeom>
              <a:avLst/>
              <a:gdLst/>
              <a:ahLst/>
              <a:cxnLst/>
              <a:rect l="l" t="t" r="r" b="b"/>
              <a:pathLst>
                <a:path w="28190" h="54648" extrusionOk="0">
                  <a:moveTo>
                    <a:pt x="7236" y="54648"/>
                  </a:moveTo>
                  <a:cubicBezTo>
                    <a:pt x="10839" y="54648"/>
                    <a:pt x="14547" y="52416"/>
                    <a:pt x="18362" y="47951"/>
                  </a:cubicBezTo>
                  <a:lnTo>
                    <a:pt x="18362" y="53891"/>
                  </a:lnTo>
                  <a:lnTo>
                    <a:pt x="28190" y="53891"/>
                  </a:lnTo>
                  <a:lnTo>
                    <a:pt x="28190" y="0"/>
                  </a:lnTo>
                  <a:lnTo>
                    <a:pt x="18362" y="0"/>
                  </a:lnTo>
                  <a:lnTo>
                    <a:pt x="18362" y="41147"/>
                  </a:lnTo>
                  <a:cubicBezTo>
                    <a:pt x="16202" y="44244"/>
                    <a:pt x="14151" y="45790"/>
                    <a:pt x="12204" y="45790"/>
                  </a:cubicBezTo>
                  <a:cubicBezTo>
                    <a:pt x="10907" y="45790"/>
                    <a:pt x="10151" y="44999"/>
                    <a:pt x="9936" y="43415"/>
                  </a:cubicBezTo>
                  <a:cubicBezTo>
                    <a:pt x="9864" y="43271"/>
                    <a:pt x="9828" y="42009"/>
                    <a:pt x="9828" y="39634"/>
                  </a:cubicBezTo>
                  <a:lnTo>
                    <a:pt x="9828" y="0"/>
                  </a:lnTo>
                  <a:lnTo>
                    <a:pt x="0" y="0"/>
                  </a:lnTo>
                  <a:lnTo>
                    <a:pt x="0" y="42552"/>
                  </a:lnTo>
                  <a:cubicBezTo>
                    <a:pt x="0" y="46223"/>
                    <a:pt x="290" y="48922"/>
                    <a:pt x="865" y="50651"/>
                  </a:cubicBezTo>
                  <a:cubicBezTo>
                    <a:pt x="1802" y="53316"/>
                    <a:pt x="3925" y="54648"/>
                    <a:pt x="7236" y="546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89" name="Google Shape;589;p40"/>
          <p:cNvSpPr/>
          <p:nvPr/>
        </p:nvSpPr>
        <p:spPr>
          <a:xfrm>
            <a:off x="2212901" y="6380907"/>
            <a:ext cx="199136" cy="161797"/>
          </a:xfrm>
          <a:custGeom>
            <a:avLst/>
            <a:gdLst/>
            <a:ahLst/>
            <a:cxnLst/>
            <a:rect l="l" t="t" r="r" b="b"/>
            <a:pathLst>
              <a:path w="266700" h="216693" extrusionOk="0">
                <a:moveTo>
                  <a:pt x="266700" y="25653"/>
                </a:moveTo>
                <a:cubicBezTo>
                  <a:pt x="256782" y="30004"/>
                  <a:pt x="246214" y="32887"/>
                  <a:pt x="235196" y="34288"/>
                </a:cubicBezTo>
                <a:cubicBezTo>
                  <a:pt x="246531" y="27520"/>
                  <a:pt x="255182" y="16885"/>
                  <a:pt x="259249" y="4067"/>
                </a:cubicBezTo>
                <a:cubicBezTo>
                  <a:pt x="248681" y="10368"/>
                  <a:pt x="237013" y="14819"/>
                  <a:pt x="224578" y="17302"/>
                </a:cubicBezTo>
                <a:cubicBezTo>
                  <a:pt x="214543" y="6617"/>
                  <a:pt x="200242" y="0"/>
                  <a:pt x="184640" y="0"/>
                </a:cubicBezTo>
                <a:cubicBezTo>
                  <a:pt x="154369" y="0"/>
                  <a:pt x="130000" y="24570"/>
                  <a:pt x="130000" y="54690"/>
                </a:cubicBezTo>
                <a:cubicBezTo>
                  <a:pt x="130000" y="59024"/>
                  <a:pt x="130366" y="63191"/>
                  <a:pt x="131266" y="67158"/>
                </a:cubicBezTo>
                <a:cubicBezTo>
                  <a:pt x="85811" y="64941"/>
                  <a:pt x="45589" y="43155"/>
                  <a:pt x="18569" y="9968"/>
                </a:cubicBezTo>
                <a:cubicBezTo>
                  <a:pt x="13852" y="18152"/>
                  <a:pt x="11085" y="27520"/>
                  <a:pt x="11085" y="37605"/>
                </a:cubicBezTo>
                <a:cubicBezTo>
                  <a:pt x="11085" y="56540"/>
                  <a:pt x="20836" y="73326"/>
                  <a:pt x="35371" y="83044"/>
                </a:cubicBezTo>
                <a:cubicBezTo>
                  <a:pt x="26587" y="82877"/>
                  <a:pt x="17969" y="80327"/>
                  <a:pt x="10668" y="76310"/>
                </a:cubicBezTo>
                <a:cubicBezTo>
                  <a:pt x="10668" y="76476"/>
                  <a:pt x="10668" y="76693"/>
                  <a:pt x="10668" y="76910"/>
                </a:cubicBezTo>
                <a:cubicBezTo>
                  <a:pt x="10668" y="103480"/>
                  <a:pt x="29620" y="125549"/>
                  <a:pt x="54473" y="130633"/>
                </a:cubicBezTo>
                <a:cubicBezTo>
                  <a:pt x="50023" y="131850"/>
                  <a:pt x="45172" y="132433"/>
                  <a:pt x="40138" y="132433"/>
                </a:cubicBezTo>
                <a:cubicBezTo>
                  <a:pt x="36638" y="132433"/>
                  <a:pt x="33104" y="132233"/>
                  <a:pt x="29787" y="131500"/>
                </a:cubicBezTo>
                <a:cubicBezTo>
                  <a:pt x="36871" y="153152"/>
                  <a:pt x="56974" y="169071"/>
                  <a:pt x="80877" y="169588"/>
                </a:cubicBezTo>
                <a:cubicBezTo>
                  <a:pt x="62274" y="184140"/>
                  <a:pt x="38655" y="192907"/>
                  <a:pt x="13085" y="192907"/>
                </a:cubicBezTo>
                <a:cubicBezTo>
                  <a:pt x="8601" y="192907"/>
                  <a:pt x="4301" y="192707"/>
                  <a:pt x="0" y="192157"/>
                </a:cubicBezTo>
                <a:cubicBezTo>
                  <a:pt x="24220" y="207776"/>
                  <a:pt x="52923" y="216694"/>
                  <a:pt x="83877" y="216694"/>
                </a:cubicBezTo>
                <a:cubicBezTo>
                  <a:pt x="184490" y="216694"/>
                  <a:pt x="239497" y="133350"/>
                  <a:pt x="239497" y="61108"/>
                </a:cubicBezTo>
                <a:cubicBezTo>
                  <a:pt x="239497" y="58691"/>
                  <a:pt x="239413" y="56357"/>
                  <a:pt x="239297" y="54040"/>
                </a:cubicBezTo>
                <a:cubicBezTo>
                  <a:pt x="250148" y="46339"/>
                  <a:pt x="259266" y="36721"/>
                  <a:pt x="266700" y="256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0" name="Google Shape;590;p40"/>
          <p:cNvSpPr/>
          <p:nvPr/>
        </p:nvSpPr>
        <p:spPr>
          <a:xfrm>
            <a:off x="442763" y="6362630"/>
            <a:ext cx="198357" cy="198357"/>
          </a:xfrm>
          <a:custGeom>
            <a:avLst/>
            <a:gdLst/>
            <a:ahLst/>
            <a:cxnLst/>
            <a:rect l="l" t="t" r="r" b="b"/>
            <a:pathLst>
              <a:path w="265658" h="265658" extrusionOk="0">
                <a:moveTo>
                  <a:pt x="239092" y="0"/>
                </a:moveTo>
                <a:lnTo>
                  <a:pt x="26566" y="0"/>
                </a:lnTo>
                <a:cubicBezTo>
                  <a:pt x="11955" y="0"/>
                  <a:pt x="0" y="11955"/>
                  <a:pt x="0" y="26566"/>
                </a:cubicBezTo>
                <a:lnTo>
                  <a:pt x="0" y="239092"/>
                </a:lnTo>
                <a:cubicBezTo>
                  <a:pt x="0" y="253703"/>
                  <a:pt x="11955" y="265658"/>
                  <a:pt x="26566" y="265658"/>
                </a:cubicBezTo>
                <a:lnTo>
                  <a:pt x="239092" y="265658"/>
                </a:lnTo>
                <a:cubicBezTo>
                  <a:pt x="253703" y="265658"/>
                  <a:pt x="265658" y="253703"/>
                  <a:pt x="265658" y="239092"/>
                </a:cubicBezTo>
                <a:lnTo>
                  <a:pt x="265658" y="26566"/>
                </a:lnTo>
                <a:cubicBezTo>
                  <a:pt x="265658" y="11955"/>
                  <a:pt x="253703" y="0"/>
                  <a:pt x="239092" y="0"/>
                </a:cubicBezTo>
                <a:close/>
                <a:moveTo>
                  <a:pt x="79697" y="225809"/>
                </a:moveTo>
                <a:lnTo>
                  <a:pt x="39849" y="225809"/>
                </a:lnTo>
                <a:lnTo>
                  <a:pt x="39849" y="106263"/>
                </a:lnTo>
                <a:lnTo>
                  <a:pt x="79697" y="106263"/>
                </a:lnTo>
                <a:lnTo>
                  <a:pt x="79697" y="225809"/>
                </a:lnTo>
                <a:close/>
                <a:moveTo>
                  <a:pt x="59773" y="83682"/>
                </a:moveTo>
                <a:cubicBezTo>
                  <a:pt x="46490" y="83682"/>
                  <a:pt x="35864" y="73056"/>
                  <a:pt x="35864" y="59773"/>
                </a:cubicBezTo>
                <a:cubicBezTo>
                  <a:pt x="35864" y="46490"/>
                  <a:pt x="46490" y="35864"/>
                  <a:pt x="59773" y="35864"/>
                </a:cubicBezTo>
                <a:cubicBezTo>
                  <a:pt x="73056" y="35864"/>
                  <a:pt x="83682" y="46490"/>
                  <a:pt x="83682" y="59773"/>
                </a:cubicBezTo>
                <a:cubicBezTo>
                  <a:pt x="83682" y="73056"/>
                  <a:pt x="73056" y="83682"/>
                  <a:pt x="59773" y="83682"/>
                </a:cubicBezTo>
                <a:close/>
                <a:moveTo>
                  <a:pt x="225809" y="225809"/>
                </a:moveTo>
                <a:lnTo>
                  <a:pt x="185961" y="225809"/>
                </a:lnTo>
                <a:lnTo>
                  <a:pt x="185961" y="155410"/>
                </a:lnTo>
                <a:cubicBezTo>
                  <a:pt x="185961" y="144784"/>
                  <a:pt x="176663" y="135486"/>
                  <a:pt x="166036" y="135486"/>
                </a:cubicBezTo>
                <a:cubicBezTo>
                  <a:pt x="155410" y="135486"/>
                  <a:pt x="146112" y="144784"/>
                  <a:pt x="146112" y="155410"/>
                </a:cubicBezTo>
                <a:lnTo>
                  <a:pt x="146112" y="225809"/>
                </a:lnTo>
                <a:lnTo>
                  <a:pt x="106263" y="225809"/>
                </a:lnTo>
                <a:lnTo>
                  <a:pt x="106263" y="106263"/>
                </a:lnTo>
                <a:lnTo>
                  <a:pt x="146112" y="106263"/>
                </a:lnTo>
                <a:lnTo>
                  <a:pt x="146112" y="122203"/>
                </a:lnTo>
                <a:cubicBezTo>
                  <a:pt x="152753" y="111576"/>
                  <a:pt x="167365" y="103607"/>
                  <a:pt x="179319" y="103607"/>
                </a:cubicBezTo>
                <a:cubicBezTo>
                  <a:pt x="204557" y="103607"/>
                  <a:pt x="225809" y="124859"/>
                  <a:pt x="225809" y="150097"/>
                </a:cubicBezTo>
                <a:lnTo>
                  <a:pt x="225809" y="2258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p40"/>
          <p:cNvSpPr txBox="1"/>
          <p:nvPr/>
        </p:nvSpPr>
        <p:spPr>
          <a:xfrm>
            <a:off x="704921" y="6338686"/>
            <a:ext cx="15080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 Polytechnique</a:t>
            </a:r>
            <a:endParaRPr sz="1467"/>
          </a:p>
        </p:txBody>
      </p:sp>
      <p:sp>
        <p:nvSpPr>
          <p:cNvPr id="592" name="Google Shape;592;p40"/>
          <p:cNvSpPr txBox="1"/>
          <p:nvPr/>
        </p:nvSpPr>
        <p:spPr>
          <a:xfrm>
            <a:off x="2373869" y="6338686"/>
            <a:ext cx="11964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@polytechnique</a:t>
            </a:r>
            <a:endParaRPr sz="1467"/>
          </a:p>
        </p:txBody>
      </p:sp>
      <p:sp>
        <p:nvSpPr>
          <p:cNvPr id="593" name="Google Shape;593;p40"/>
          <p:cNvSpPr txBox="1"/>
          <p:nvPr/>
        </p:nvSpPr>
        <p:spPr>
          <a:xfrm>
            <a:off x="442763" y="5043869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polytechnique.edu</a:t>
            </a:r>
            <a:endParaRPr sz="1467"/>
          </a:p>
        </p:txBody>
      </p:sp>
      <p:sp>
        <p:nvSpPr>
          <p:cNvPr id="594" name="Google Shape;594;p40"/>
          <p:cNvSpPr txBox="1"/>
          <p:nvPr/>
        </p:nvSpPr>
        <p:spPr>
          <a:xfrm>
            <a:off x="442763" y="5357227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fondationx.org</a:t>
            </a:r>
            <a:endParaRPr sz="1467"/>
          </a:p>
        </p:txBody>
      </p:sp>
      <p:sp>
        <p:nvSpPr>
          <p:cNvPr id="595" name="Google Shape;595;p40"/>
          <p:cNvSpPr txBox="1"/>
          <p:nvPr/>
        </p:nvSpPr>
        <p:spPr>
          <a:xfrm>
            <a:off x="442763" y="5670586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xpuissancevous.fr</a:t>
            </a:r>
            <a:endParaRPr sz="1467"/>
          </a:p>
        </p:txBody>
      </p:sp>
      <p:pic>
        <p:nvPicPr>
          <p:cNvPr id="596" name="Google Shape;596;p40" descr="Une image contenant bâtiment, dessin, fenêtre, tabl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7787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4e de couverture V2">
  <p:cSld name="1_4e de couverture V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41"/>
          <p:cNvPicPr preferRelativeResize="0"/>
          <p:nvPr/>
        </p:nvPicPr>
        <p:blipFill rotWithShape="1">
          <a:blip r:embed="rId3">
            <a:alphaModFix/>
          </a:blip>
          <a:srcRect r="13182" b="26730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4" y="-6442325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1" name="Google Shape;601;p41"/>
          <p:cNvGrpSpPr/>
          <p:nvPr/>
        </p:nvGrpSpPr>
        <p:grpSpPr>
          <a:xfrm>
            <a:off x="3706033" y="6364957"/>
            <a:ext cx="193747" cy="193747"/>
            <a:chOff x="10490472" y="6375399"/>
            <a:chExt cx="193746" cy="193746"/>
          </a:xfrm>
        </p:grpSpPr>
        <p:sp>
          <p:nvSpPr>
            <p:cNvPr id="602" name="Google Shape;602;p41"/>
            <p:cNvSpPr/>
            <p:nvPr/>
          </p:nvSpPr>
          <p:spPr>
            <a:xfrm>
              <a:off x="10490472" y="6375399"/>
              <a:ext cx="193746" cy="193746"/>
            </a:xfrm>
            <a:custGeom>
              <a:avLst/>
              <a:gdLst/>
              <a:ahLst/>
              <a:cxnLst/>
              <a:rect l="l" t="t" r="r" b="b"/>
              <a:pathLst>
                <a:path w="193746" h="193746" extrusionOk="0">
                  <a:moveTo>
                    <a:pt x="140278" y="0"/>
                  </a:moveTo>
                  <a:lnTo>
                    <a:pt x="53466" y="0"/>
                  </a:lnTo>
                  <a:cubicBezTo>
                    <a:pt x="23985" y="0"/>
                    <a:pt x="0" y="23986"/>
                    <a:pt x="0" y="53467"/>
                  </a:cubicBezTo>
                  <a:lnTo>
                    <a:pt x="0" y="140279"/>
                  </a:lnTo>
                  <a:cubicBezTo>
                    <a:pt x="0" y="169761"/>
                    <a:pt x="23985" y="193746"/>
                    <a:pt x="53466" y="193746"/>
                  </a:cubicBezTo>
                  <a:lnTo>
                    <a:pt x="140278" y="193746"/>
                  </a:lnTo>
                  <a:cubicBezTo>
                    <a:pt x="169761" y="193746"/>
                    <a:pt x="193746" y="169760"/>
                    <a:pt x="193746" y="140279"/>
                  </a:cubicBezTo>
                  <a:lnTo>
                    <a:pt x="193746" y="53467"/>
                  </a:lnTo>
                  <a:cubicBezTo>
                    <a:pt x="193747" y="23986"/>
                    <a:pt x="169761" y="0"/>
                    <a:pt x="140278" y="0"/>
                  </a:cubicBezTo>
                  <a:close/>
                  <a:moveTo>
                    <a:pt x="176557" y="140279"/>
                  </a:moveTo>
                  <a:cubicBezTo>
                    <a:pt x="176557" y="160283"/>
                    <a:pt x="160283" y="176556"/>
                    <a:pt x="140279" y="176556"/>
                  </a:cubicBezTo>
                  <a:lnTo>
                    <a:pt x="53466" y="176556"/>
                  </a:lnTo>
                  <a:cubicBezTo>
                    <a:pt x="33463" y="176557"/>
                    <a:pt x="17190" y="160283"/>
                    <a:pt x="17190" y="140279"/>
                  </a:cubicBezTo>
                  <a:lnTo>
                    <a:pt x="17190" y="53467"/>
                  </a:lnTo>
                  <a:cubicBezTo>
                    <a:pt x="17190" y="33465"/>
                    <a:pt x="33463" y="17190"/>
                    <a:pt x="53466" y="17190"/>
                  </a:cubicBezTo>
                  <a:lnTo>
                    <a:pt x="140278" y="17190"/>
                  </a:lnTo>
                  <a:cubicBezTo>
                    <a:pt x="160282" y="17190"/>
                    <a:pt x="176556" y="33465"/>
                    <a:pt x="176556" y="53467"/>
                  </a:cubicBezTo>
                  <a:lnTo>
                    <a:pt x="176556" y="1402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10537421" y="6422350"/>
              <a:ext cx="99846" cy="99844"/>
            </a:xfrm>
            <a:custGeom>
              <a:avLst/>
              <a:gdLst/>
              <a:ahLst/>
              <a:cxnLst/>
              <a:rect l="l" t="t" r="r" b="b"/>
              <a:pathLst>
                <a:path w="99846" h="99844" extrusionOk="0">
                  <a:moveTo>
                    <a:pt x="49923" y="0"/>
                  </a:moveTo>
                  <a:cubicBezTo>
                    <a:pt x="22395" y="0"/>
                    <a:pt x="0" y="22395"/>
                    <a:pt x="0" y="49923"/>
                  </a:cubicBezTo>
                  <a:cubicBezTo>
                    <a:pt x="0" y="77451"/>
                    <a:pt x="22395" y="99845"/>
                    <a:pt x="49923" y="99845"/>
                  </a:cubicBezTo>
                  <a:cubicBezTo>
                    <a:pt x="77452" y="99845"/>
                    <a:pt x="99847" y="77451"/>
                    <a:pt x="99847" y="49923"/>
                  </a:cubicBezTo>
                  <a:cubicBezTo>
                    <a:pt x="99847" y="22395"/>
                    <a:pt x="77452" y="0"/>
                    <a:pt x="49923" y="0"/>
                  </a:cubicBezTo>
                  <a:close/>
                  <a:moveTo>
                    <a:pt x="49923" y="82653"/>
                  </a:moveTo>
                  <a:cubicBezTo>
                    <a:pt x="31875" y="82653"/>
                    <a:pt x="17190" y="67971"/>
                    <a:pt x="17190" y="49922"/>
                  </a:cubicBezTo>
                  <a:cubicBezTo>
                    <a:pt x="17190" y="31873"/>
                    <a:pt x="31874" y="17189"/>
                    <a:pt x="49923" y="17189"/>
                  </a:cubicBezTo>
                  <a:cubicBezTo>
                    <a:pt x="67973" y="17189"/>
                    <a:pt x="82657" y="31873"/>
                    <a:pt x="82657" y="49922"/>
                  </a:cubicBezTo>
                  <a:cubicBezTo>
                    <a:pt x="82657" y="67971"/>
                    <a:pt x="67972" y="82653"/>
                    <a:pt x="49923" y="82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4" name="Google Shape;604;p41"/>
            <p:cNvSpPr/>
            <p:nvPr/>
          </p:nvSpPr>
          <p:spPr>
            <a:xfrm>
              <a:off x="10626756" y="6407774"/>
              <a:ext cx="25212" cy="25212"/>
            </a:xfrm>
            <a:custGeom>
              <a:avLst/>
              <a:gdLst/>
              <a:ahLst/>
              <a:cxnLst/>
              <a:rect l="l" t="t" r="r" b="b"/>
              <a:pathLst>
                <a:path w="25212" h="25212" extrusionOk="0">
                  <a:moveTo>
                    <a:pt x="12606" y="0"/>
                  </a:moveTo>
                  <a:cubicBezTo>
                    <a:pt x="9294" y="0"/>
                    <a:pt x="6041" y="1341"/>
                    <a:pt x="3702" y="3690"/>
                  </a:cubicBezTo>
                  <a:cubicBezTo>
                    <a:pt x="1351" y="6028"/>
                    <a:pt x="0" y="9283"/>
                    <a:pt x="0" y="12606"/>
                  </a:cubicBezTo>
                  <a:cubicBezTo>
                    <a:pt x="0" y="15919"/>
                    <a:pt x="1352" y="19173"/>
                    <a:pt x="3702" y="21522"/>
                  </a:cubicBezTo>
                  <a:cubicBezTo>
                    <a:pt x="6039" y="23860"/>
                    <a:pt x="9294" y="25212"/>
                    <a:pt x="12606" y="25212"/>
                  </a:cubicBezTo>
                  <a:cubicBezTo>
                    <a:pt x="15929" y="25212"/>
                    <a:pt x="19173" y="23860"/>
                    <a:pt x="21522" y="21522"/>
                  </a:cubicBezTo>
                  <a:cubicBezTo>
                    <a:pt x="23871" y="19173"/>
                    <a:pt x="25212" y="15918"/>
                    <a:pt x="25212" y="12606"/>
                  </a:cubicBezTo>
                  <a:cubicBezTo>
                    <a:pt x="25212" y="9283"/>
                    <a:pt x="23871" y="6028"/>
                    <a:pt x="21522" y="3690"/>
                  </a:cubicBezTo>
                  <a:cubicBezTo>
                    <a:pt x="19184" y="1341"/>
                    <a:pt x="15929" y="0"/>
                    <a:pt x="12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05" name="Google Shape;605;p41"/>
          <p:cNvSpPr/>
          <p:nvPr/>
        </p:nvSpPr>
        <p:spPr>
          <a:xfrm>
            <a:off x="4109425" y="6365360"/>
            <a:ext cx="193279" cy="192475"/>
          </a:xfrm>
          <a:custGeom>
            <a:avLst/>
            <a:gdLst/>
            <a:ahLst/>
            <a:cxnLst/>
            <a:rect l="l" t="t" r="r" b="b"/>
            <a:pathLst>
              <a:path w="193279" h="192474" extrusionOk="0">
                <a:moveTo>
                  <a:pt x="96640" y="0"/>
                </a:moveTo>
                <a:cubicBezTo>
                  <a:pt x="43268" y="0"/>
                  <a:pt x="0" y="43268"/>
                  <a:pt x="0" y="96640"/>
                </a:cubicBezTo>
                <a:cubicBezTo>
                  <a:pt x="0" y="144509"/>
                  <a:pt x="34841" y="184153"/>
                  <a:pt x="80523" y="191829"/>
                </a:cubicBezTo>
                <a:lnTo>
                  <a:pt x="80523" y="116802"/>
                </a:lnTo>
                <a:lnTo>
                  <a:pt x="57210" y="116802"/>
                </a:lnTo>
                <a:lnTo>
                  <a:pt x="57210" y="89803"/>
                </a:lnTo>
                <a:lnTo>
                  <a:pt x="80523" y="89803"/>
                </a:lnTo>
                <a:lnTo>
                  <a:pt x="80523" y="69895"/>
                </a:lnTo>
                <a:cubicBezTo>
                  <a:pt x="80523" y="46796"/>
                  <a:pt x="94631" y="34208"/>
                  <a:pt x="115240" y="34208"/>
                </a:cubicBezTo>
                <a:cubicBezTo>
                  <a:pt x="125111" y="34208"/>
                  <a:pt x="133593" y="34943"/>
                  <a:pt x="136056" y="35267"/>
                </a:cubicBezTo>
                <a:lnTo>
                  <a:pt x="136056" y="59412"/>
                </a:lnTo>
                <a:lnTo>
                  <a:pt x="121762" y="59419"/>
                </a:lnTo>
                <a:cubicBezTo>
                  <a:pt x="110556" y="59419"/>
                  <a:pt x="108396" y="64743"/>
                  <a:pt x="108396" y="72558"/>
                </a:cubicBezTo>
                <a:lnTo>
                  <a:pt x="108396" y="89789"/>
                </a:lnTo>
                <a:lnTo>
                  <a:pt x="135133" y="89789"/>
                </a:lnTo>
                <a:lnTo>
                  <a:pt x="131646" y="116788"/>
                </a:lnTo>
                <a:lnTo>
                  <a:pt x="108396" y="116788"/>
                </a:lnTo>
                <a:lnTo>
                  <a:pt x="108396" y="192475"/>
                </a:lnTo>
                <a:cubicBezTo>
                  <a:pt x="156210" y="186655"/>
                  <a:pt x="193280" y="146002"/>
                  <a:pt x="193280" y="96613"/>
                </a:cubicBezTo>
                <a:cubicBezTo>
                  <a:pt x="193280" y="43268"/>
                  <a:pt x="150012" y="0"/>
                  <a:pt x="966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41"/>
          <p:cNvSpPr/>
          <p:nvPr/>
        </p:nvSpPr>
        <p:spPr>
          <a:xfrm>
            <a:off x="4512816" y="6364960"/>
            <a:ext cx="193673" cy="193673"/>
          </a:xfrm>
          <a:custGeom>
            <a:avLst/>
            <a:gdLst/>
            <a:ahLst/>
            <a:cxnLst/>
            <a:rect l="l" t="t" r="r" b="b"/>
            <a:pathLst>
              <a:path w="193673" h="193673" extrusionOk="0">
                <a:moveTo>
                  <a:pt x="96837" y="0"/>
                </a:moveTo>
                <a:cubicBezTo>
                  <a:pt x="43354" y="0"/>
                  <a:pt x="0" y="43349"/>
                  <a:pt x="0" y="96837"/>
                </a:cubicBezTo>
                <a:cubicBezTo>
                  <a:pt x="0" y="150330"/>
                  <a:pt x="43354" y="193673"/>
                  <a:pt x="96837" y="193673"/>
                </a:cubicBezTo>
                <a:cubicBezTo>
                  <a:pt x="150319" y="193673"/>
                  <a:pt x="193673" y="150330"/>
                  <a:pt x="193673" y="96837"/>
                </a:cubicBezTo>
                <a:cubicBezTo>
                  <a:pt x="193673" y="43349"/>
                  <a:pt x="150319" y="0"/>
                  <a:pt x="96837" y="0"/>
                </a:cubicBezTo>
                <a:close/>
                <a:moveTo>
                  <a:pt x="61104" y="125324"/>
                </a:moveTo>
                <a:cubicBezTo>
                  <a:pt x="45371" y="125324"/>
                  <a:pt x="32617" y="112558"/>
                  <a:pt x="32617" y="96831"/>
                </a:cubicBezTo>
                <a:cubicBezTo>
                  <a:pt x="32617" y="81098"/>
                  <a:pt x="45371" y="68349"/>
                  <a:pt x="61104" y="68349"/>
                </a:cubicBezTo>
                <a:cubicBezTo>
                  <a:pt x="76831" y="68349"/>
                  <a:pt x="89591" y="81098"/>
                  <a:pt x="89591" y="96831"/>
                </a:cubicBezTo>
                <a:cubicBezTo>
                  <a:pt x="89591" y="112558"/>
                  <a:pt x="76831" y="125324"/>
                  <a:pt x="61104" y="125324"/>
                </a:cubicBezTo>
                <a:close/>
                <a:moveTo>
                  <a:pt x="132569" y="125324"/>
                </a:moveTo>
                <a:cubicBezTo>
                  <a:pt x="116836" y="125324"/>
                  <a:pt x="104088" y="112558"/>
                  <a:pt x="104088" y="96831"/>
                </a:cubicBezTo>
                <a:cubicBezTo>
                  <a:pt x="104088" y="81098"/>
                  <a:pt x="116836" y="68349"/>
                  <a:pt x="132569" y="68349"/>
                </a:cubicBezTo>
                <a:cubicBezTo>
                  <a:pt x="148302" y="68349"/>
                  <a:pt x="161051" y="81098"/>
                  <a:pt x="161051" y="96831"/>
                </a:cubicBezTo>
                <a:cubicBezTo>
                  <a:pt x="161051" y="112558"/>
                  <a:pt x="148302" y="125324"/>
                  <a:pt x="132569" y="1253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7" name="Google Shape;607;p41"/>
          <p:cNvGrpSpPr/>
          <p:nvPr/>
        </p:nvGrpSpPr>
        <p:grpSpPr>
          <a:xfrm>
            <a:off x="4932940" y="6364959"/>
            <a:ext cx="160057" cy="193533"/>
            <a:chOff x="11717377" y="6375400"/>
            <a:chExt cx="160058" cy="193533"/>
          </a:xfrm>
        </p:grpSpPr>
        <p:sp>
          <p:nvSpPr>
            <p:cNvPr id="608" name="Google Shape;608;p41"/>
            <p:cNvSpPr/>
            <p:nvPr/>
          </p:nvSpPr>
          <p:spPr>
            <a:xfrm>
              <a:off x="11717377" y="6457479"/>
              <a:ext cx="160058" cy="111454"/>
            </a:xfrm>
            <a:custGeom>
              <a:avLst/>
              <a:gdLst/>
              <a:ahLst/>
              <a:cxnLst/>
              <a:rect l="l" t="t" r="r" b="b"/>
              <a:pathLst>
                <a:path w="160058" h="111454" extrusionOk="0">
                  <a:moveTo>
                    <a:pt x="157250" y="17926"/>
                  </a:moveTo>
                  <a:cubicBezTo>
                    <a:pt x="156315" y="13677"/>
                    <a:pt x="154243" y="10114"/>
                    <a:pt x="151040" y="7235"/>
                  </a:cubicBezTo>
                  <a:cubicBezTo>
                    <a:pt x="147835" y="4356"/>
                    <a:pt x="144146" y="2663"/>
                    <a:pt x="139968" y="2159"/>
                  </a:cubicBezTo>
                  <a:cubicBezTo>
                    <a:pt x="126721" y="719"/>
                    <a:pt x="106742" y="0"/>
                    <a:pt x="80029" y="0"/>
                  </a:cubicBezTo>
                  <a:cubicBezTo>
                    <a:pt x="53316" y="0"/>
                    <a:pt x="33373" y="720"/>
                    <a:pt x="20197" y="2159"/>
                  </a:cubicBezTo>
                  <a:cubicBezTo>
                    <a:pt x="15950" y="2663"/>
                    <a:pt x="12242" y="4356"/>
                    <a:pt x="9073" y="7235"/>
                  </a:cubicBezTo>
                  <a:cubicBezTo>
                    <a:pt x="5904" y="10115"/>
                    <a:pt x="3816" y="13679"/>
                    <a:pt x="2808" y="17926"/>
                  </a:cubicBezTo>
                  <a:cubicBezTo>
                    <a:pt x="936" y="26280"/>
                    <a:pt x="0" y="38879"/>
                    <a:pt x="0" y="55727"/>
                  </a:cubicBezTo>
                  <a:cubicBezTo>
                    <a:pt x="0" y="72862"/>
                    <a:pt x="936" y="85463"/>
                    <a:pt x="2808" y="93528"/>
                  </a:cubicBezTo>
                  <a:cubicBezTo>
                    <a:pt x="3745" y="97774"/>
                    <a:pt x="5816" y="101340"/>
                    <a:pt x="9019" y="104218"/>
                  </a:cubicBezTo>
                  <a:cubicBezTo>
                    <a:pt x="12223" y="107098"/>
                    <a:pt x="15913" y="108754"/>
                    <a:pt x="20089" y="109186"/>
                  </a:cubicBezTo>
                  <a:cubicBezTo>
                    <a:pt x="33338" y="110698"/>
                    <a:pt x="53319" y="111454"/>
                    <a:pt x="80030" y="111454"/>
                  </a:cubicBezTo>
                  <a:cubicBezTo>
                    <a:pt x="106739" y="111454"/>
                    <a:pt x="126723" y="110698"/>
                    <a:pt x="139968" y="109186"/>
                  </a:cubicBezTo>
                  <a:cubicBezTo>
                    <a:pt x="144145" y="108754"/>
                    <a:pt x="147816" y="107098"/>
                    <a:pt x="150985" y="104218"/>
                  </a:cubicBezTo>
                  <a:cubicBezTo>
                    <a:pt x="154154" y="101340"/>
                    <a:pt x="156242" y="97774"/>
                    <a:pt x="157249" y="93528"/>
                  </a:cubicBezTo>
                  <a:cubicBezTo>
                    <a:pt x="159121" y="85174"/>
                    <a:pt x="160058" y="72575"/>
                    <a:pt x="160058" y="55727"/>
                  </a:cubicBezTo>
                  <a:cubicBezTo>
                    <a:pt x="160058" y="38591"/>
                    <a:pt x="159121" y="25991"/>
                    <a:pt x="157250" y="17926"/>
                  </a:cubicBezTo>
                  <a:close/>
                  <a:moveTo>
                    <a:pt x="45687" y="28836"/>
                  </a:moveTo>
                  <a:lnTo>
                    <a:pt x="34132" y="28836"/>
                  </a:lnTo>
                  <a:lnTo>
                    <a:pt x="34132" y="90286"/>
                  </a:lnTo>
                  <a:lnTo>
                    <a:pt x="23332" y="90286"/>
                  </a:lnTo>
                  <a:lnTo>
                    <a:pt x="23332" y="28836"/>
                  </a:lnTo>
                  <a:lnTo>
                    <a:pt x="11992" y="28836"/>
                  </a:lnTo>
                  <a:lnTo>
                    <a:pt x="11992" y="18685"/>
                  </a:lnTo>
                  <a:lnTo>
                    <a:pt x="45688" y="18685"/>
                  </a:lnTo>
                  <a:lnTo>
                    <a:pt x="45688" y="28836"/>
                  </a:lnTo>
                  <a:close/>
                  <a:moveTo>
                    <a:pt x="74846" y="90286"/>
                  </a:moveTo>
                  <a:lnTo>
                    <a:pt x="65234" y="90286"/>
                  </a:lnTo>
                  <a:lnTo>
                    <a:pt x="65234" y="84453"/>
                  </a:lnTo>
                  <a:cubicBezTo>
                    <a:pt x="61347" y="88846"/>
                    <a:pt x="57673" y="91042"/>
                    <a:pt x="54217" y="91042"/>
                  </a:cubicBezTo>
                  <a:cubicBezTo>
                    <a:pt x="50906" y="91042"/>
                    <a:pt x="48818" y="89709"/>
                    <a:pt x="47955" y="87046"/>
                  </a:cubicBezTo>
                  <a:cubicBezTo>
                    <a:pt x="47379" y="85318"/>
                    <a:pt x="47090" y="82689"/>
                    <a:pt x="47090" y="79161"/>
                  </a:cubicBezTo>
                  <a:lnTo>
                    <a:pt x="47090" y="36935"/>
                  </a:lnTo>
                  <a:lnTo>
                    <a:pt x="56702" y="36935"/>
                  </a:lnTo>
                  <a:lnTo>
                    <a:pt x="56702" y="76246"/>
                  </a:lnTo>
                  <a:cubicBezTo>
                    <a:pt x="56702" y="78549"/>
                    <a:pt x="56738" y="79810"/>
                    <a:pt x="56811" y="80026"/>
                  </a:cubicBezTo>
                  <a:cubicBezTo>
                    <a:pt x="57027" y="81538"/>
                    <a:pt x="57782" y="82294"/>
                    <a:pt x="59079" y="82294"/>
                  </a:cubicBezTo>
                  <a:cubicBezTo>
                    <a:pt x="61022" y="82294"/>
                    <a:pt x="63076" y="80782"/>
                    <a:pt x="65235" y="77758"/>
                  </a:cubicBezTo>
                  <a:lnTo>
                    <a:pt x="65235" y="36935"/>
                  </a:lnTo>
                  <a:lnTo>
                    <a:pt x="74847" y="36935"/>
                  </a:lnTo>
                  <a:lnTo>
                    <a:pt x="74847" y="90286"/>
                  </a:lnTo>
                  <a:close/>
                  <a:moveTo>
                    <a:pt x="111566" y="74302"/>
                  </a:moveTo>
                  <a:cubicBezTo>
                    <a:pt x="111566" y="79557"/>
                    <a:pt x="111243" y="83160"/>
                    <a:pt x="110598" y="85104"/>
                  </a:cubicBezTo>
                  <a:cubicBezTo>
                    <a:pt x="109371" y="89062"/>
                    <a:pt x="106817" y="91042"/>
                    <a:pt x="102929" y="91042"/>
                  </a:cubicBezTo>
                  <a:cubicBezTo>
                    <a:pt x="99473" y="91042"/>
                    <a:pt x="96125" y="89062"/>
                    <a:pt x="92884" y="85104"/>
                  </a:cubicBezTo>
                  <a:lnTo>
                    <a:pt x="92884" y="90287"/>
                  </a:lnTo>
                  <a:lnTo>
                    <a:pt x="83273" y="90287"/>
                  </a:lnTo>
                  <a:lnTo>
                    <a:pt x="83273" y="18685"/>
                  </a:lnTo>
                  <a:lnTo>
                    <a:pt x="92884" y="18685"/>
                  </a:lnTo>
                  <a:lnTo>
                    <a:pt x="92884" y="42120"/>
                  </a:lnTo>
                  <a:cubicBezTo>
                    <a:pt x="95981" y="38234"/>
                    <a:pt x="99328" y="36290"/>
                    <a:pt x="102929" y="36290"/>
                  </a:cubicBezTo>
                  <a:cubicBezTo>
                    <a:pt x="106817" y="36290"/>
                    <a:pt x="109371" y="38307"/>
                    <a:pt x="110598" y="42338"/>
                  </a:cubicBezTo>
                  <a:cubicBezTo>
                    <a:pt x="111242" y="44210"/>
                    <a:pt x="111566" y="47773"/>
                    <a:pt x="111566" y="53029"/>
                  </a:cubicBezTo>
                  <a:lnTo>
                    <a:pt x="111566" y="74302"/>
                  </a:lnTo>
                  <a:close/>
                  <a:moveTo>
                    <a:pt x="148070" y="65447"/>
                  </a:moveTo>
                  <a:lnTo>
                    <a:pt x="128739" y="65447"/>
                  </a:lnTo>
                  <a:lnTo>
                    <a:pt x="128739" y="74843"/>
                  </a:lnTo>
                  <a:cubicBezTo>
                    <a:pt x="128739" y="79811"/>
                    <a:pt x="130393" y="82294"/>
                    <a:pt x="133706" y="82294"/>
                  </a:cubicBezTo>
                  <a:cubicBezTo>
                    <a:pt x="136081" y="82294"/>
                    <a:pt x="137522" y="80999"/>
                    <a:pt x="138026" y="78405"/>
                  </a:cubicBezTo>
                  <a:cubicBezTo>
                    <a:pt x="138168" y="77686"/>
                    <a:pt x="138242" y="75490"/>
                    <a:pt x="138242" y="71819"/>
                  </a:cubicBezTo>
                  <a:lnTo>
                    <a:pt x="148069" y="71819"/>
                  </a:lnTo>
                  <a:lnTo>
                    <a:pt x="148069" y="73222"/>
                  </a:lnTo>
                  <a:cubicBezTo>
                    <a:pt x="148069" y="76751"/>
                    <a:pt x="147996" y="78838"/>
                    <a:pt x="147853" y="79487"/>
                  </a:cubicBezTo>
                  <a:cubicBezTo>
                    <a:pt x="147639" y="81429"/>
                    <a:pt x="146885" y="83373"/>
                    <a:pt x="145585" y="85318"/>
                  </a:cubicBezTo>
                  <a:cubicBezTo>
                    <a:pt x="142993" y="89134"/>
                    <a:pt x="139102" y="91042"/>
                    <a:pt x="133919" y="91042"/>
                  </a:cubicBezTo>
                  <a:cubicBezTo>
                    <a:pt x="128954" y="91042"/>
                    <a:pt x="125065" y="89205"/>
                    <a:pt x="122256" y="85535"/>
                  </a:cubicBezTo>
                  <a:cubicBezTo>
                    <a:pt x="120169" y="82871"/>
                    <a:pt x="119126" y="78695"/>
                    <a:pt x="119126" y="73007"/>
                  </a:cubicBezTo>
                  <a:lnTo>
                    <a:pt x="119126" y="54322"/>
                  </a:lnTo>
                  <a:cubicBezTo>
                    <a:pt x="119126" y="48634"/>
                    <a:pt x="120133" y="44458"/>
                    <a:pt x="122147" y="41794"/>
                  </a:cubicBezTo>
                  <a:cubicBezTo>
                    <a:pt x="124956" y="38123"/>
                    <a:pt x="128808" y="36287"/>
                    <a:pt x="133706" y="36287"/>
                  </a:cubicBezTo>
                  <a:cubicBezTo>
                    <a:pt x="138531" y="36287"/>
                    <a:pt x="142349" y="38123"/>
                    <a:pt x="145153" y="41794"/>
                  </a:cubicBezTo>
                  <a:cubicBezTo>
                    <a:pt x="147100" y="44458"/>
                    <a:pt x="148070" y="48634"/>
                    <a:pt x="148070" y="54322"/>
                  </a:cubicBezTo>
                  <a:lnTo>
                    <a:pt x="148070" y="65447"/>
                  </a:lnTo>
                  <a:lnTo>
                    <a:pt x="148070" y="654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11810258" y="6502514"/>
              <a:ext cx="9073" cy="37258"/>
            </a:xfrm>
            <a:custGeom>
              <a:avLst/>
              <a:gdLst/>
              <a:ahLst/>
              <a:cxnLst/>
              <a:rect l="l" t="t" r="r" b="b"/>
              <a:pathLst>
                <a:path w="9073" h="37258" extrusionOk="0">
                  <a:moveTo>
                    <a:pt x="4860" y="0"/>
                  </a:moveTo>
                  <a:cubicBezTo>
                    <a:pt x="3203" y="0"/>
                    <a:pt x="1585" y="795"/>
                    <a:pt x="0" y="2377"/>
                  </a:cubicBezTo>
                  <a:lnTo>
                    <a:pt x="0" y="34883"/>
                  </a:lnTo>
                  <a:cubicBezTo>
                    <a:pt x="1584" y="36466"/>
                    <a:pt x="3203" y="37258"/>
                    <a:pt x="4860" y="37258"/>
                  </a:cubicBezTo>
                  <a:cubicBezTo>
                    <a:pt x="7666" y="37258"/>
                    <a:pt x="9074" y="34848"/>
                    <a:pt x="9074" y="30022"/>
                  </a:cubicBezTo>
                  <a:lnTo>
                    <a:pt x="9074" y="7236"/>
                  </a:lnTo>
                  <a:cubicBezTo>
                    <a:pt x="9073" y="2411"/>
                    <a:pt x="7669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11846116" y="6502514"/>
              <a:ext cx="9718" cy="12310"/>
            </a:xfrm>
            <a:custGeom>
              <a:avLst/>
              <a:gdLst/>
              <a:ahLst/>
              <a:cxnLst/>
              <a:rect l="l" t="t" r="r" b="b"/>
              <a:pathLst>
                <a:path w="9718" h="12310" extrusionOk="0">
                  <a:moveTo>
                    <a:pt x="4860" y="0"/>
                  </a:moveTo>
                  <a:cubicBezTo>
                    <a:pt x="1620" y="0"/>
                    <a:pt x="0" y="2449"/>
                    <a:pt x="0" y="7342"/>
                  </a:cubicBezTo>
                  <a:lnTo>
                    <a:pt x="0" y="12310"/>
                  </a:lnTo>
                  <a:lnTo>
                    <a:pt x="9719" y="12310"/>
                  </a:lnTo>
                  <a:lnTo>
                    <a:pt x="9719" y="7342"/>
                  </a:lnTo>
                  <a:cubicBezTo>
                    <a:pt x="9719" y="2447"/>
                    <a:pt x="8098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11743195" y="6375400"/>
              <a:ext cx="37473" cy="72359"/>
            </a:xfrm>
            <a:custGeom>
              <a:avLst/>
              <a:gdLst/>
              <a:ahLst/>
              <a:cxnLst/>
              <a:rect l="l" t="t" r="r" b="b"/>
              <a:pathLst>
                <a:path w="37473" h="72359" extrusionOk="0">
                  <a:moveTo>
                    <a:pt x="13609" y="43091"/>
                  </a:moveTo>
                  <a:lnTo>
                    <a:pt x="13609" y="72360"/>
                  </a:lnTo>
                  <a:lnTo>
                    <a:pt x="24408" y="72360"/>
                  </a:lnTo>
                  <a:lnTo>
                    <a:pt x="24408" y="43091"/>
                  </a:lnTo>
                  <a:lnTo>
                    <a:pt x="37474" y="0"/>
                  </a:lnTo>
                  <a:lnTo>
                    <a:pt x="26458" y="0"/>
                  </a:lnTo>
                  <a:lnTo>
                    <a:pt x="19116" y="28404"/>
                  </a:lnTo>
                  <a:lnTo>
                    <a:pt x="11447" y="0"/>
                  </a:lnTo>
                  <a:lnTo>
                    <a:pt x="0" y="0"/>
                  </a:lnTo>
                  <a:cubicBezTo>
                    <a:pt x="2016" y="6049"/>
                    <a:pt x="4356" y="12780"/>
                    <a:pt x="7020" y="20196"/>
                  </a:cubicBezTo>
                  <a:cubicBezTo>
                    <a:pt x="10405" y="30131"/>
                    <a:pt x="12599" y="37765"/>
                    <a:pt x="13609" y="430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11780776" y="6393219"/>
              <a:ext cx="28834" cy="55296"/>
            </a:xfrm>
            <a:custGeom>
              <a:avLst/>
              <a:gdLst/>
              <a:ahLst/>
              <a:cxnLst/>
              <a:rect l="l" t="t" r="r" b="b"/>
              <a:pathLst>
                <a:path w="28834" h="55296" extrusionOk="0">
                  <a:moveTo>
                    <a:pt x="14364" y="55297"/>
                  </a:moveTo>
                  <a:cubicBezTo>
                    <a:pt x="19332" y="55297"/>
                    <a:pt x="23147" y="53460"/>
                    <a:pt x="25811" y="49789"/>
                  </a:cubicBezTo>
                  <a:cubicBezTo>
                    <a:pt x="27828" y="47124"/>
                    <a:pt x="28835" y="42876"/>
                    <a:pt x="28835" y="37045"/>
                  </a:cubicBezTo>
                  <a:lnTo>
                    <a:pt x="28835" y="18144"/>
                  </a:lnTo>
                  <a:cubicBezTo>
                    <a:pt x="28835" y="12385"/>
                    <a:pt x="27825" y="8172"/>
                    <a:pt x="25811" y="5508"/>
                  </a:cubicBezTo>
                  <a:cubicBezTo>
                    <a:pt x="23147" y="1836"/>
                    <a:pt x="19332" y="0"/>
                    <a:pt x="14364" y="0"/>
                  </a:cubicBezTo>
                  <a:cubicBezTo>
                    <a:pt x="9538" y="0"/>
                    <a:pt x="5758" y="1836"/>
                    <a:pt x="3023" y="5508"/>
                  </a:cubicBezTo>
                  <a:cubicBezTo>
                    <a:pt x="1008" y="8172"/>
                    <a:pt x="0" y="12385"/>
                    <a:pt x="0" y="18144"/>
                  </a:cubicBezTo>
                  <a:lnTo>
                    <a:pt x="0" y="37045"/>
                  </a:lnTo>
                  <a:cubicBezTo>
                    <a:pt x="0" y="42804"/>
                    <a:pt x="1007" y="47053"/>
                    <a:pt x="3023" y="49788"/>
                  </a:cubicBezTo>
                  <a:cubicBezTo>
                    <a:pt x="5759" y="53460"/>
                    <a:pt x="9538" y="55297"/>
                    <a:pt x="14364" y="55297"/>
                  </a:cubicBezTo>
                  <a:close/>
                  <a:moveTo>
                    <a:pt x="9719" y="16200"/>
                  </a:moveTo>
                  <a:cubicBezTo>
                    <a:pt x="9719" y="11232"/>
                    <a:pt x="11267" y="8748"/>
                    <a:pt x="14364" y="8748"/>
                  </a:cubicBezTo>
                  <a:cubicBezTo>
                    <a:pt x="17460" y="8748"/>
                    <a:pt x="19007" y="11232"/>
                    <a:pt x="19007" y="16200"/>
                  </a:cubicBezTo>
                  <a:lnTo>
                    <a:pt x="19007" y="38879"/>
                  </a:lnTo>
                  <a:cubicBezTo>
                    <a:pt x="19007" y="43921"/>
                    <a:pt x="17460" y="46439"/>
                    <a:pt x="14364" y="46439"/>
                  </a:cubicBezTo>
                  <a:cubicBezTo>
                    <a:pt x="11267" y="46439"/>
                    <a:pt x="9719" y="43919"/>
                    <a:pt x="9719" y="38879"/>
                  </a:cubicBezTo>
                  <a:lnTo>
                    <a:pt x="9719" y="16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1817601" y="6393867"/>
              <a:ext cx="28190" cy="54648"/>
            </a:xfrm>
            <a:custGeom>
              <a:avLst/>
              <a:gdLst/>
              <a:ahLst/>
              <a:cxnLst/>
              <a:rect l="l" t="t" r="r" b="b"/>
              <a:pathLst>
                <a:path w="28190" h="54648" extrusionOk="0">
                  <a:moveTo>
                    <a:pt x="7236" y="54648"/>
                  </a:moveTo>
                  <a:cubicBezTo>
                    <a:pt x="10839" y="54648"/>
                    <a:pt x="14547" y="52416"/>
                    <a:pt x="18362" y="47951"/>
                  </a:cubicBezTo>
                  <a:lnTo>
                    <a:pt x="18362" y="53891"/>
                  </a:lnTo>
                  <a:lnTo>
                    <a:pt x="28190" y="53891"/>
                  </a:lnTo>
                  <a:lnTo>
                    <a:pt x="28190" y="0"/>
                  </a:lnTo>
                  <a:lnTo>
                    <a:pt x="18362" y="0"/>
                  </a:lnTo>
                  <a:lnTo>
                    <a:pt x="18362" y="41147"/>
                  </a:lnTo>
                  <a:cubicBezTo>
                    <a:pt x="16202" y="44244"/>
                    <a:pt x="14151" y="45790"/>
                    <a:pt x="12204" y="45790"/>
                  </a:cubicBezTo>
                  <a:cubicBezTo>
                    <a:pt x="10907" y="45790"/>
                    <a:pt x="10151" y="44999"/>
                    <a:pt x="9936" y="43415"/>
                  </a:cubicBezTo>
                  <a:cubicBezTo>
                    <a:pt x="9864" y="43271"/>
                    <a:pt x="9828" y="42009"/>
                    <a:pt x="9828" y="39634"/>
                  </a:cubicBezTo>
                  <a:lnTo>
                    <a:pt x="9828" y="0"/>
                  </a:lnTo>
                  <a:lnTo>
                    <a:pt x="0" y="0"/>
                  </a:lnTo>
                  <a:lnTo>
                    <a:pt x="0" y="42552"/>
                  </a:lnTo>
                  <a:cubicBezTo>
                    <a:pt x="0" y="46223"/>
                    <a:pt x="290" y="48922"/>
                    <a:pt x="865" y="50651"/>
                  </a:cubicBezTo>
                  <a:cubicBezTo>
                    <a:pt x="1802" y="53316"/>
                    <a:pt x="3925" y="54648"/>
                    <a:pt x="7236" y="546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14" name="Google Shape;614;p41"/>
          <p:cNvSpPr/>
          <p:nvPr/>
        </p:nvSpPr>
        <p:spPr>
          <a:xfrm>
            <a:off x="2212901" y="6380907"/>
            <a:ext cx="199136" cy="161797"/>
          </a:xfrm>
          <a:custGeom>
            <a:avLst/>
            <a:gdLst/>
            <a:ahLst/>
            <a:cxnLst/>
            <a:rect l="l" t="t" r="r" b="b"/>
            <a:pathLst>
              <a:path w="266700" h="216693" extrusionOk="0">
                <a:moveTo>
                  <a:pt x="266700" y="25653"/>
                </a:moveTo>
                <a:cubicBezTo>
                  <a:pt x="256782" y="30004"/>
                  <a:pt x="246214" y="32887"/>
                  <a:pt x="235196" y="34288"/>
                </a:cubicBezTo>
                <a:cubicBezTo>
                  <a:pt x="246531" y="27520"/>
                  <a:pt x="255182" y="16885"/>
                  <a:pt x="259249" y="4067"/>
                </a:cubicBezTo>
                <a:cubicBezTo>
                  <a:pt x="248681" y="10368"/>
                  <a:pt x="237013" y="14819"/>
                  <a:pt x="224578" y="17302"/>
                </a:cubicBezTo>
                <a:cubicBezTo>
                  <a:pt x="214543" y="6617"/>
                  <a:pt x="200242" y="0"/>
                  <a:pt x="184640" y="0"/>
                </a:cubicBezTo>
                <a:cubicBezTo>
                  <a:pt x="154369" y="0"/>
                  <a:pt x="130000" y="24570"/>
                  <a:pt x="130000" y="54690"/>
                </a:cubicBezTo>
                <a:cubicBezTo>
                  <a:pt x="130000" y="59024"/>
                  <a:pt x="130366" y="63191"/>
                  <a:pt x="131266" y="67158"/>
                </a:cubicBezTo>
                <a:cubicBezTo>
                  <a:pt x="85811" y="64941"/>
                  <a:pt x="45589" y="43155"/>
                  <a:pt x="18569" y="9968"/>
                </a:cubicBezTo>
                <a:cubicBezTo>
                  <a:pt x="13852" y="18152"/>
                  <a:pt x="11085" y="27520"/>
                  <a:pt x="11085" y="37605"/>
                </a:cubicBezTo>
                <a:cubicBezTo>
                  <a:pt x="11085" y="56540"/>
                  <a:pt x="20836" y="73326"/>
                  <a:pt x="35371" y="83044"/>
                </a:cubicBezTo>
                <a:cubicBezTo>
                  <a:pt x="26587" y="82877"/>
                  <a:pt x="17969" y="80327"/>
                  <a:pt x="10668" y="76310"/>
                </a:cubicBezTo>
                <a:cubicBezTo>
                  <a:pt x="10668" y="76476"/>
                  <a:pt x="10668" y="76693"/>
                  <a:pt x="10668" y="76910"/>
                </a:cubicBezTo>
                <a:cubicBezTo>
                  <a:pt x="10668" y="103480"/>
                  <a:pt x="29620" y="125549"/>
                  <a:pt x="54473" y="130633"/>
                </a:cubicBezTo>
                <a:cubicBezTo>
                  <a:pt x="50023" y="131850"/>
                  <a:pt x="45172" y="132433"/>
                  <a:pt x="40138" y="132433"/>
                </a:cubicBezTo>
                <a:cubicBezTo>
                  <a:pt x="36638" y="132433"/>
                  <a:pt x="33104" y="132233"/>
                  <a:pt x="29787" y="131500"/>
                </a:cubicBezTo>
                <a:cubicBezTo>
                  <a:pt x="36871" y="153152"/>
                  <a:pt x="56974" y="169071"/>
                  <a:pt x="80877" y="169588"/>
                </a:cubicBezTo>
                <a:cubicBezTo>
                  <a:pt x="62274" y="184140"/>
                  <a:pt x="38655" y="192907"/>
                  <a:pt x="13085" y="192907"/>
                </a:cubicBezTo>
                <a:cubicBezTo>
                  <a:pt x="8601" y="192907"/>
                  <a:pt x="4301" y="192707"/>
                  <a:pt x="0" y="192157"/>
                </a:cubicBezTo>
                <a:cubicBezTo>
                  <a:pt x="24220" y="207776"/>
                  <a:pt x="52923" y="216694"/>
                  <a:pt x="83877" y="216694"/>
                </a:cubicBezTo>
                <a:cubicBezTo>
                  <a:pt x="184490" y="216694"/>
                  <a:pt x="239497" y="133350"/>
                  <a:pt x="239497" y="61108"/>
                </a:cubicBezTo>
                <a:cubicBezTo>
                  <a:pt x="239497" y="58691"/>
                  <a:pt x="239413" y="56357"/>
                  <a:pt x="239297" y="54040"/>
                </a:cubicBezTo>
                <a:cubicBezTo>
                  <a:pt x="250148" y="46339"/>
                  <a:pt x="259266" y="36721"/>
                  <a:pt x="266700" y="256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41"/>
          <p:cNvSpPr/>
          <p:nvPr/>
        </p:nvSpPr>
        <p:spPr>
          <a:xfrm>
            <a:off x="442763" y="6362630"/>
            <a:ext cx="198357" cy="198357"/>
          </a:xfrm>
          <a:custGeom>
            <a:avLst/>
            <a:gdLst/>
            <a:ahLst/>
            <a:cxnLst/>
            <a:rect l="l" t="t" r="r" b="b"/>
            <a:pathLst>
              <a:path w="265658" h="265658" extrusionOk="0">
                <a:moveTo>
                  <a:pt x="239092" y="0"/>
                </a:moveTo>
                <a:lnTo>
                  <a:pt x="26566" y="0"/>
                </a:lnTo>
                <a:cubicBezTo>
                  <a:pt x="11955" y="0"/>
                  <a:pt x="0" y="11955"/>
                  <a:pt x="0" y="26566"/>
                </a:cubicBezTo>
                <a:lnTo>
                  <a:pt x="0" y="239092"/>
                </a:lnTo>
                <a:cubicBezTo>
                  <a:pt x="0" y="253703"/>
                  <a:pt x="11955" y="265658"/>
                  <a:pt x="26566" y="265658"/>
                </a:cubicBezTo>
                <a:lnTo>
                  <a:pt x="239092" y="265658"/>
                </a:lnTo>
                <a:cubicBezTo>
                  <a:pt x="253703" y="265658"/>
                  <a:pt x="265658" y="253703"/>
                  <a:pt x="265658" y="239092"/>
                </a:cubicBezTo>
                <a:lnTo>
                  <a:pt x="265658" y="26566"/>
                </a:lnTo>
                <a:cubicBezTo>
                  <a:pt x="265658" y="11955"/>
                  <a:pt x="253703" y="0"/>
                  <a:pt x="239092" y="0"/>
                </a:cubicBezTo>
                <a:close/>
                <a:moveTo>
                  <a:pt x="79697" y="225809"/>
                </a:moveTo>
                <a:lnTo>
                  <a:pt x="39849" y="225809"/>
                </a:lnTo>
                <a:lnTo>
                  <a:pt x="39849" y="106263"/>
                </a:lnTo>
                <a:lnTo>
                  <a:pt x="79697" y="106263"/>
                </a:lnTo>
                <a:lnTo>
                  <a:pt x="79697" y="225809"/>
                </a:lnTo>
                <a:close/>
                <a:moveTo>
                  <a:pt x="59773" y="83682"/>
                </a:moveTo>
                <a:cubicBezTo>
                  <a:pt x="46490" y="83682"/>
                  <a:pt x="35864" y="73056"/>
                  <a:pt x="35864" y="59773"/>
                </a:cubicBezTo>
                <a:cubicBezTo>
                  <a:pt x="35864" y="46490"/>
                  <a:pt x="46490" y="35864"/>
                  <a:pt x="59773" y="35864"/>
                </a:cubicBezTo>
                <a:cubicBezTo>
                  <a:pt x="73056" y="35864"/>
                  <a:pt x="83682" y="46490"/>
                  <a:pt x="83682" y="59773"/>
                </a:cubicBezTo>
                <a:cubicBezTo>
                  <a:pt x="83682" y="73056"/>
                  <a:pt x="73056" y="83682"/>
                  <a:pt x="59773" y="83682"/>
                </a:cubicBezTo>
                <a:close/>
                <a:moveTo>
                  <a:pt x="225809" y="225809"/>
                </a:moveTo>
                <a:lnTo>
                  <a:pt x="185961" y="225809"/>
                </a:lnTo>
                <a:lnTo>
                  <a:pt x="185961" y="155410"/>
                </a:lnTo>
                <a:cubicBezTo>
                  <a:pt x="185961" y="144784"/>
                  <a:pt x="176663" y="135486"/>
                  <a:pt x="166036" y="135486"/>
                </a:cubicBezTo>
                <a:cubicBezTo>
                  <a:pt x="155410" y="135486"/>
                  <a:pt x="146112" y="144784"/>
                  <a:pt x="146112" y="155410"/>
                </a:cubicBezTo>
                <a:lnTo>
                  <a:pt x="146112" y="225809"/>
                </a:lnTo>
                <a:lnTo>
                  <a:pt x="106263" y="225809"/>
                </a:lnTo>
                <a:lnTo>
                  <a:pt x="106263" y="106263"/>
                </a:lnTo>
                <a:lnTo>
                  <a:pt x="146112" y="106263"/>
                </a:lnTo>
                <a:lnTo>
                  <a:pt x="146112" y="122203"/>
                </a:lnTo>
                <a:cubicBezTo>
                  <a:pt x="152753" y="111576"/>
                  <a:pt x="167365" y="103607"/>
                  <a:pt x="179319" y="103607"/>
                </a:cubicBezTo>
                <a:cubicBezTo>
                  <a:pt x="204557" y="103607"/>
                  <a:pt x="225809" y="124859"/>
                  <a:pt x="225809" y="150097"/>
                </a:cubicBezTo>
                <a:lnTo>
                  <a:pt x="225809" y="2258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p41"/>
          <p:cNvSpPr txBox="1"/>
          <p:nvPr/>
        </p:nvSpPr>
        <p:spPr>
          <a:xfrm>
            <a:off x="704921" y="6338686"/>
            <a:ext cx="15080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 Polytechnique</a:t>
            </a:r>
            <a:endParaRPr sz="1467"/>
          </a:p>
        </p:txBody>
      </p:sp>
      <p:sp>
        <p:nvSpPr>
          <p:cNvPr id="617" name="Google Shape;617;p41"/>
          <p:cNvSpPr txBox="1"/>
          <p:nvPr/>
        </p:nvSpPr>
        <p:spPr>
          <a:xfrm>
            <a:off x="2373869" y="6338686"/>
            <a:ext cx="11964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@polytechnique</a:t>
            </a:r>
            <a:endParaRPr sz="1467"/>
          </a:p>
        </p:txBody>
      </p:sp>
      <p:sp>
        <p:nvSpPr>
          <p:cNvPr id="618" name="Google Shape;618;p41"/>
          <p:cNvSpPr txBox="1"/>
          <p:nvPr/>
        </p:nvSpPr>
        <p:spPr>
          <a:xfrm>
            <a:off x="442763" y="5043869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polytechnique.edu</a:t>
            </a:r>
            <a:endParaRPr sz="1467"/>
          </a:p>
        </p:txBody>
      </p:sp>
      <p:sp>
        <p:nvSpPr>
          <p:cNvPr id="619" name="Google Shape;619;p41"/>
          <p:cNvSpPr txBox="1"/>
          <p:nvPr/>
        </p:nvSpPr>
        <p:spPr>
          <a:xfrm>
            <a:off x="442763" y="5357227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fondationx.org</a:t>
            </a:r>
            <a:endParaRPr sz="1467"/>
          </a:p>
        </p:txBody>
      </p:sp>
      <p:sp>
        <p:nvSpPr>
          <p:cNvPr id="620" name="Google Shape;620;p41"/>
          <p:cNvSpPr txBox="1"/>
          <p:nvPr/>
        </p:nvSpPr>
        <p:spPr>
          <a:xfrm>
            <a:off x="442763" y="5670586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xpuissancevous.fr</a:t>
            </a:r>
            <a:endParaRPr sz="1467"/>
          </a:p>
        </p:txBody>
      </p:sp>
      <p:pic>
        <p:nvPicPr>
          <p:cNvPr id="621" name="Google Shape;62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4725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4e de couverture V2">
  <p:cSld name="2_4e de couverture V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42"/>
          <p:cNvPicPr preferRelativeResize="0"/>
          <p:nvPr/>
        </p:nvPicPr>
        <p:blipFill rotWithShape="1">
          <a:blip r:embed="rId3">
            <a:alphaModFix/>
          </a:blip>
          <a:srcRect b="15784"/>
          <a:stretch/>
        </p:blipFill>
        <p:spPr>
          <a:xfrm>
            <a:off x="1" y="1"/>
            <a:ext cx="12191996" cy="684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2" y="-6647217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2"/>
          <p:cNvSpPr/>
          <p:nvPr/>
        </p:nvSpPr>
        <p:spPr>
          <a:xfrm>
            <a:off x="0" y="0"/>
            <a:ext cx="140108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26" name="Google Shape;626;p42"/>
          <p:cNvGrpSpPr/>
          <p:nvPr/>
        </p:nvGrpSpPr>
        <p:grpSpPr>
          <a:xfrm>
            <a:off x="3706033" y="6364957"/>
            <a:ext cx="193747" cy="193747"/>
            <a:chOff x="10490472" y="6375399"/>
            <a:chExt cx="193746" cy="193746"/>
          </a:xfrm>
        </p:grpSpPr>
        <p:sp>
          <p:nvSpPr>
            <p:cNvPr id="627" name="Google Shape;627;p42"/>
            <p:cNvSpPr/>
            <p:nvPr/>
          </p:nvSpPr>
          <p:spPr>
            <a:xfrm>
              <a:off x="10490472" y="6375399"/>
              <a:ext cx="193746" cy="193746"/>
            </a:xfrm>
            <a:custGeom>
              <a:avLst/>
              <a:gdLst/>
              <a:ahLst/>
              <a:cxnLst/>
              <a:rect l="l" t="t" r="r" b="b"/>
              <a:pathLst>
                <a:path w="193746" h="193746" extrusionOk="0">
                  <a:moveTo>
                    <a:pt x="140278" y="0"/>
                  </a:moveTo>
                  <a:lnTo>
                    <a:pt x="53466" y="0"/>
                  </a:lnTo>
                  <a:cubicBezTo>
                    <a:pt x="23985" y="0"/>
                    <a:pt x="0" y="23986"/>
                    <a:pt x="0" y="53467"/>
                  </a:cubicBezTo>
                  <a:lnTo>
                    <a:pt x="0" y="140279"/>
                  </a:lnTo>
                  <a:cubicBezTo>
                    <a:pt x="0" y="169761"/>
                    <a:pt x="23985" y="193746"/>
                    <a:pt x="53466" y="193746"/>
                  </a:cubicBezTo>
                  <a:lnTo>
                    <a:pt x="140278" y="193746"/>
                  </a:lnTo>
                  <a:cubicBezTo>
                    <a:pt x="169761" y="193746"/>
                    <a:pt x="193746" y="169760"/>
                    <a:pt x="193746" y="140279"/>
                  </a:cubicBezTo>
                  <a:lnTo>
                    <a:pt x="193746" y="53467"/>
                  </a:lnTo>
                  <a:cubicBezTo>
                    <a:pt x="193747" y="23986"/>
                    <a:pt x="169761" y="0"/>
                    <a:pt x="140278" y="0"/>
                  </a:cubicBezTo>
                  <a:close/>
                  <a:moveTo>
                    <a:pt x="176557" y="140279"/>
                  </a:moveTo>
                  <a:cubicBezTo>
                    <a:pt x="176557" y="160283"/>
                    <a:pt x="160283" y="176556"/>
                    <a:pt x="140279" y="176556"/>
                  </a:cubicBezTo>
                  <a:lnTo>
                    <a:pt x="53466" y="176556"/>
                  </a:lnTo>
                  <a:cubicBezTo>
                    <a:pt x="33463" y="176557"/>
                    <a:pt x="17190" y="160283"/>
                    <a:pt x="17190" y="140279"/>
                  </a:cubicBezTo>
                  <a:lnTo>
                    <a:pt x="17190" y="53467"/>
                  </a:lnTo>
                  <a:cubicBezTo>
                    <a:pt x="17190" y="33465"/>
                    <a:pt x="33463" y="17190"/>
                    <a:pt x="53466" y="17190"/>
                  </a:cubicBezTo>
                  <a:lnTo>
                    <a:pt x="140278" y="17190"/>
                  </a:lnTo>
                  <a:cubicBezTo>
                    <a:pt x="160282" y="17190"/>
                    <a:pt x="176556" y="33465"/>
                    <a:pt x="176556" y="53467"/>
                  </a:cubicBezTo>
                  <a:lnTo>
                    <a:pt x="176556" y="1402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10537421" y="6422350"/>
              <a:ext cx="99846" cy="99844"/>
            </a:xfrm>
            <a:custGeom>
              <a:avLst/>
              <a:gdLst/>
              <a:ahLst/>
              <a:cxnLst/>
              <a:rect l="l" t="t" r="r" b="b"/>
              <a:pathLst>
                <a:path w="99846" h="99844" extrusionOk="0">
                  <a:moveTo>
                    <a:pt x="49923" y="0"/>
                  </a:moveTo>
                  <a:cubicBezTo>
                    <a:pt x="22395" y="0"/>
                    <a:pt x="0" y="22395"/>
                    <a:pt x="0" y="49923"/>
                  </a:cubicBezTo>
                  <a:cubicBezTo>
                    <a:pt x="0" y="77451"/>
                    <a:pt x="22395" y="99845"/>
                    <a:pt x="49923" y="99845"/>
                  </a:cubicBezTo>
                  <a:cubicBezTo>
                    <a:pt x="77452" y="99845"/>
                    <a:pt x="99847" y="77451"/>
                    <a:pt x="99847" y="49923"/>
                  </a:cubicBezTo>
                  <a:cubicBezTo>
                    <a:pt x="99847" y="22395"/>
                    <a:pt x="77452" y="0"/>
                    <a:pt x="49923" y="0"/>
                  </a:cubicBezTo>
                  <a:close/>
                  <a:moveTo>
                    <a:pt x="49923" y="82653"/>
                  </a:moveTo>
                  <a:cubicBezTo>
                    <a:pt x="31875" y="82653"/>
                    <a:pt x="17190" y="67971"/>
                    <a:pt x="17190" y="49922"/>
                  </a:cubicBezTo>
                  <a:cubicBezTo>
                    <a:pt x="17190" y="31873"/>
                    <a:pt x="31874" y="17189"/>
                    <a:pt x="49923" y="17189"/>
                  </a:cubicBezTo>
                  <a:cubicBezTo>
                    <a:pt x="67973" y="17189"/>
                    <a:pt x="82657" y="31873"/>
                    <a:pt x="82657" y="49922"/>
                  </a:cubicBezTo>
                  <a:cubicBezTo>
                    <a:pt x="82657" y="67971"/>
                    <a:pt x="67972" y="82653"/>
                    <a:pt x="49923" y="82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10626756" y="6407774"/>
              <a:ext cx="25212" cy="25212"/>
            </a:xfrm>
            <a:custGeom>
              <a:avLst/>
              <a:gdLst/>
              <a:ahLst/>
              <a:cxnLst/>
              <a:rect l="l" t="t" r="r" b="b"/>
              <a:pathLst>
                <a:path w="25212" h="25212" extrusionOk="0">
                  <a:moveTo>
                    <a:pt x="12606" y="0"/>
                  </a:moveTo>
                  <a:cubicBezTo>
                    <a:pt x="9294" y="0"/>
                    <a:pt x="6041" y="1341"/>
                    <a:pt x="3702" y="3690"/>
                  </a:cubicBezTo>
                  <a:cubicBezTo>
                    <a:pt x="1351" y="6028"/>
                    <a:pt x="0" y="9283"/>
                    <a:pt x="0" y="12606"/>
                  </a:cubicBezTo>
                  <a:cubicBezTo>
                    <a:pt x="0" y="15919"/>
                    <a:pt x="1352" y="19173"/>
                    <a:pt x="3702" y="21522"/>
                  </a:cubicBezTo>
                  <a:cubicBezTo>
                    <a:pt x="6039" y="23860"/>
                    <a:pt x="9294" y="25212"/>
                    <a:pt x="12606" y="25212"/>
                  </a:cubicBezTo>
                  <a:cubicBezTo>
                    <a:pt x="15929" y="25212"/>
                    <a:pt x="19173" y="23860"/>
                    <a:pt x="21522" y="21522"/>
                  </a:cubicBezTo>
                  <a:cubicBezTo>
                    <a:pt x="23871" y="19173"/>
                    <a:pt x="25212" y="15918"/>
                    <a:pt x="25212" y="12606"/>
                  </a:cubicBezTo>
                  <a:cubicBezTo>
                    <a:pt x="25212" y="9283"/>
                    <a:pt x="23871" y="6028"/>
                    <a:pt x="21522" y="3690"/>
                  </a:cubicBezTo>
                  <a:cubicBezTo>
                    <a:pt x="19184" y="1341"/>
                    <a:pt x="15929" y="0"/>
                    <a:pt x="12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30" name="Google Shape;630;p42"/>
          <p:cNvSpPr/>
          <p:nvPr/>
        </p:nvSpPr>
        <p:spPr>
          <a:xfrm>
            <a:off x="4109425" y="6365360"/>
            <a:ext cx="193279" cy="192475"/>
          </a:xfrm>
          <a:custGeom>
            <a:avLst/>
            <a:gdLst/>
            <a:ahLst/>
            <a:cxnLst/>
            <a:rect l="l" t="t" r="r" b="b"/>
            <a:pathLst>
              <a:path w="193279" h="192474" extrusionOk="0">
                <a:moveTo>
                  <a:pt x="96640" y="0"/>
                </a:moveTo>
                <a:cubicBezTo>
                  <a:pt x="43268" y="0"/>
                  <a:pt x="0" y="43268"/>
                  <a:pt x="0" y="96640"/>
                </a:cubicBezTo>
                <a:cubicBezTo>
                  <a:pt x="0" y="144509"/>
                  <a:pt x="34841" y="184153"/>
                  <a:pt x="80523" y="191829"/>
                </a:cubicBezTo>
                <a:lnTo>
                  <a:pt x="80523" y="116802"/>
                </a:lnTo>
                <a:lnTo>
                  <a:pt x="57210" y="116802"/>
                </a:lnTo>
                <a:lnTo>
                  <a:pt x="57210" y="89803"/>
                </a:lnTo>
                <a:lnTo>
                  <a:pt x="80523" y="89803"/>
                </a:lnTo>
                <a:lnTo>
                  <a:pt x="80523" y="69895"/>
                </a:lnTo>
                <a:cubicBezTo>
                  <a:pt x="80523" y="46796"/>
                  <a:pt x="94631" y="34208"/>
                  <a:pt x="115240" y="34208"/>
                </a:cubicBezTo>
                <a:cubicBezTo>
                  <a:pt x="125111" y="34208"/>
                  <a:pt x="133593" y="34943"/>
                  <a:pt x="136056" y="35267"/>
                </a:cubicBezTo>
                <a:lnTo>
                  <a:pt x="136056" y="59412"/>
                </a:lnTo>
                <a:lnTo>
                  <a:pt x="121762" y="59419"/>
                </a:lnTo>
                <a:cubicBezTo>
                  <a:pt x="110556" y="59419"/>
                  <a:pt x="108396" y="64743"/>
                  <a:pt x="108396" y="72558"/>
                </a:cubicBezTo>
                <a:lnTo>
                  <a:pt x="108396" y="89789"/>
                </a:lnTo>
                <a:lnTo>
                  <a:pt x="135133" y="89789"/>
                </a:lnTo>
                <a:lnTo>
                  <a:pt x="131646" y="116788"/>
                </a:lnTo>
                <a:lnTo>
                  <a:pt x="108396" y="116788"/>
                </a:lnTo>
                <a:lnTo>
                  <a:pt x="108396" y="192475"/>
                </a:lnTo>
                <a:cubicBezTo>
                  <a:pt x="156210" y="186655"/>
                  <a:pt x="193280" y="146002"/>
                  <a:pt x="193280" y="96613"/>
                </a:cubicBezTo>
                <a:cubicBezTo>
                  <a:pt x="193280" y="43268"/>
                  <a:pt x="150012" y="0"/>
                  <a:pt x="966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42"/>
          <p:cNvSpPr/>
          <p:nvPr/>
        </p:nvSpPr>
        <p:spPr>
          <a:xfrm>
            <a:off x="4512816" y="6364960"/>
            <a:ext cx="193673" cy="193673"/>
          </a:xfrm>
          <a:custGeom>
            <a:avLst/>
            <a:gdLst/>
            <a:ahLst/>
            <a:cxnLst/>
            <a:rect l="l" t="t" r="r" b="b"/>
            <a:pathLst>
              <a:path w="193673" h="193673" extrusionOk="0">
                <a:moveTo>
                  <a:pt x="96837" y="0"/>
                </a:moveTo>
                <a:cubicBezTo>
                  <a:pt x="43354" y="0"/>
                  <a:pt x="0" y="43349"/>
                  <a:pt x="0" y="96837"/>
                </a:cubicBezTo>
                <a:cubicBezTo>
                  <a:pt x="0" y="150330"/>
                  <a:pt x="43354" y="193673"/>
                  <a:pt x="96837" y="193673"/>
                </a:cubicBezTo>
                <a:cubicBezTo>
                  <a:pt x="150319" y="193673"/>
                  <a:pt x="193673" y="150330"/>
                  <a:pt x="193673" y="96837"/>
                </a:cubicBezTo>
                <a:cubicBezTo>
                  <a:pt x="193673" y="43349"/>
                  <a:pt x="150319" y="0"/>
                  <a:pt x="96837" y="0"/>
                </a:cubicBezTo>
                <a:close/>
                <a:moveTo>
                  <a:pt x="61104" y="125324"/>
                </a:moveTo>
                <a:cubicBezTo>
                  <a:pt x="45371" y="125324"/>
                  <a:pt x="32617" y="112558"/>
                  <a:pt x="32617" y="96831"/>
                </a:cubicBezTo>
                <a:cubicBezTo>
                  <a:pt x="32617" y="81098"/>
                  <a:pt x="45371" y="68349"/>
                  <a:pt x="61104" y="68349"/>
                </a:cubicBezTo>
                <a:cubicBezTo>
                  <a:pt x="76831" y="68349"/>
                  <a:pt x="89591" y="81098"/>
                  <a:pt x="89591" y="96831"/>
                </a:cubicBezTo>
                <a:cubicBezTo>
                  <a:pt x="89591" y="112558"/>
                  <a:pt x="76831" y="125324"/>
                  <a:pt x="61104" y="125324"/>
                </a:cubicBezTo>
                <a:close/>
                <a:moveTo>
                  <a:pt x="132569" y="125324"/>
                </a:moveTo>
                <a:cubicBezTo>
                  <a:pt x="116836" y="125324"/>
                  <a:pt x="104088" y="112558"/>
                  <a:pt x="104088" y="96831"/>
                </a:cubicBezTo>
                <a:cubicBezTo>
                  <a:pt x="104088" y="81098"/>
                  <a:pt x="116836" y="68349"/>
                  <a:pt x="132569" y="68349"/>
                </a:cubicBezTo>
                <a:cubicBezTo>
                  <a:pt x="148302" y="68349"/>
                  <a:pt x="161051" y="81098"/>
                  <a:pt x="161051" y="96831"/>
                </a:cubicBezTo>
                <a:cubicBezTo>
                  <a:pt x="161051" y="112558"/>
                  <a:pt x="148302" y="125324"/>
                  <a:pt x="132569" y="1253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32" name="Google Shape;632;p42"/>
          <p:cNvGrpSpPr/>
          <p:nvPr/>
        </p:nvGrpSpPr>
        <p:grpSpPr>
          <a:xfrm>
            <a:off x="4932940" y="6364959"/>
            <a:ext cx="160057" cy="193533"/>
            <a:chOff x="11717377" y="6375400"/>
            <a:chExt cx="160058" cy="193533"/>
          </a:xfrm>
        </p:grpSpPr>
        <p:sp>
          <p:nvSpPr>
            <p:cNvPr id="633" name="Google Shape;633;p42"/>
            <p:cNvSpPr/>
            <p:nvPr/>
          </p:nvSpPr>
          <p:spPr>
            <a:xfrm>
              <a:off x="11717377" y="6457479"/>
              <a:ext cx="160058" cy="111454"/>
            </a:xfrm>
            <a:custGeom>
              <a:avLst/>
              <a:gdLst/>
              <a:ahLst/>
              <a:cxnLst/>
              <a:rect l="l" t="t" r="r" b="b"/>
              <a:pathLst>
                <a:path w="160058" h="111454" extrusionOk="0">
                  <a:moveTo>
                    <a:pt x="157250" y="17926"/>
                  </a:moveTo>
                  <a:cubicBezTo>
                    <a:pt x="156315" y="13677"/>
                    <a:pt x="154243" y="10114"/>
                    <a:pt x="151040" y="7235"/>
                  </a:cubicBezTo>
                  <a:cubicBezTo>
                    <a:pt x="147835" y="4356"/>
                    <a:pt x="144146" y="2663"/>
                    <a:pt x="139968" y="2159"/>
                  </a:cubicBezTo>
                  <a:cubicBezTo>
                    <a:pt x="126721" y="719"/>
                    <a:pt x="106742" y="0"/>
                    <a:pt x="80029" y="0"/>
                  </a:cubicBezTo>
                  <a:cubicBezTo>
                    <a:pt x="53316" y="0"/>
                    <a:pt x="33373" y="720"/>
                    <a:pt x="20197" y="2159"/>
                  </a:cubicBezTo>
                  <a:cubicBezTo>
                    <a:pt x="15950" y="2663"/>
                    <a:pt x="12242" y="4356"/>
                    <a:pt x="9073" y="7235"/>
                  </a:cubicBezTo>
                  <a:cubicBezTo>
                    <a:pt x="5904" y="10115"/>
                    <a:pt x="3816" y="13679"/>
                    <a:pt x="2808" y="17926"/>
                  </a:cubicBezTo>
                  <a:cubicBezTo>
                    <a:pt x="936" y="26280"/>
                    <a:pt x="0" y="38879"/>
                    <a:pt x="0" y="55727"/>
                  </a:cubicBezTo>
                  <a:cubicBezTo>
                    <a:pt x="0" y="72862"/>
                    <a:pt x="936" y="85463"/>
                    <a:pt x="2808" y="93528"/>
                  </a:cubicBezTo>
                  <a:cubicBezTo>
                    <a:pt x="3745" y="97774"/>
                    <a:pt x="5816" y="101340"/>
                    <a:pt x="9019" y="104218"/>
                  </a:cubicBezTo>
                  <a:cubicBezTo>
                    <a:pt x="12223" y="107098"/>
                    <a:pt x="15913" y="108754"/>
                    <a:pt x="20089" y="109186"/>
                  </a:cubicBezTo>
                  <a:cubicBezTo>
                    <a:pt x="33338" y="110698"/>
                    <a:pt x="53319" y="111454"/>
                    <a:pt x="80030" y="111454"/>
                  </a:cubicBezTo>
                  <a:cubicBezTo>
                    <a:pt x="106739" y="111454"/>
                    <a:pt x="126723" y="110698"/>
                    <a:pt x="139968" y="109186"/>
                  </a:cubicBezTo>
                  <a:cubicBezTo>
                    <a:pt x="144145" y="108754"/>
                    <a:pt x="147816" y="107098"/>
                    <a:pt x="150985" y="104218"/>
                  </a:cubicBezTo>
                  <a:cubicBezTo>
                    <a:pt x="154154" y="101340"/>
                    <a:pt x="156242" y="97774"/>
                    <a:pt x="157249" y="93528"/>
                  </a:cubicBezTo>
                  <a:cubicBezTo>
                    <a:pt x="159121" y="85174"/>
                    <a:pt x="160058" y="72575"/>
                    <a:pt x="160058" y="55727"/>
                  </a:cubicBezTo>
                  <a:cubicBezTo>
                    <a:pt x="160058" y="38591"/>
                    <a:pt x="159121" y="25991"/>
                    <a:pt x="157250" y="17926"/>
                  </a:cubicBezTo>
                  <a:close/>
                  <a:moveTo>
                    <a:pt x="45687" y="28836"/>
                  </a:moveTo>
                  <a:lnTo>
                    <a:pt x="34132" y="28836"/>
                  </a:lnTo>
                  <a:lnTo>
                    <a:pt x="34132" y="90286"/>
                  </a:lnTo>
                  <a:lnTo>
                    <a:pt x="23332" y="90286"/>
                  </a:lnTo>
                  <a:lnTo>
                    <a:pt x="23332" y="28836"/>
                  </a:lnTo>
                  <a:lnTo>
                    <a:pt x="11992" y="28836"/>
                  </a:lnTo>
                  <a:lnTo>
                    <a:pt x="11992" y="18685"/>
                  </a:lnTo>
                  <a:lnTo>
                    <a:pt x="45688" y="18685"/>
                  </a:lnTo>
                  <a:lnTo>
                    <a:pt x="45688" y="28836"/>
                  </a:lnTo>
                  <a:close/>
                  <a:moveTo>
                    <a:pt x="74846" y="90286"/>
                  </a:moveTo>
                  <a:lnTo>
                    <a:pt x="65234" y="90286"/>
                  </a:lnTo>
                  <a:lnTo>
                    <a:pt x="65234" y="84453"/>
                  </a:lnTo>
                  <a:cubicBezTo>
                    <a:pt x="61347" y="88846"/>
                    <a:pt x="57673" y="91042"/>
                    <a:pt x="54217" y="91042"/>
                  </a:cubicBezTo>
                  <a:cubicBezTo>
                    <a:pt x="50906" y="91042"/>
                    <a:pt x="48818" y="89709"/>
                    <a:pt x="47955" y="87046"/>
                  </a:cubicBezTo>
                  <a:cubicBezTo>
                    <a:pt x="47379" y="85318"/>
                    <a:pt x="47090" y="82689"/>
                    <a:pt x="47090" y="79161"/>
                  </a:cubicBezTo>
                  <a:lnTo>
                    <a:pt x="47090" y="36935"/>
                  </a:lnTo>
                  <a:lnTo>
                    <a:pt x="56702" y="36935"/>
                  </a:lnTo>
                  <a:lnTo>
                    <a:pt x="56702" y="76246"/>
                  </a:lnTo>
                  <a:cubicBezTo>
                    <a:pt x="56702" y="78549"/>
                    <a:pt x="56738" y="79810"/>
                    <a:pt x="56811" y="80026"/>
                  </a:cubicBezTo>
                  <a:cubicBezTo>
                    <a:pt x="57027" y="81538"/>
                    <a:pt x="57782" y="82294"/>
                    <a:pt x="59079" y="82294"/>
                  </a:cubicBezTo>
                  <a:cubicBezTo>
                    <a:pt x="61022" y="82294"/>
                    <a:pt x="63076" y="80782"/>
                    <a:pt x="65235" y="77758"/>
                  </a:cubicBezTo>
                  <a:lnTo>
                    <a:pt x="65235" y="36935"/>
                  </a:lnTo>
                  <a:lnTo>
                    <a:pt x="74847" y="36935"/>
                  </a:lnTo>
                  <a:lnTo>
                    <a:pt x="74847" y="90286"/>
                  </a:lnTo>
                  <a:close/>
                  <a:moveTo>
                    <a:pt x="111566" y="74302"/>
                  </a:moveTo>
                  <a:cubicBezTo>
                    <a:pt x="111566" y="79557"/>
                    <a:pt x="111243" y="83160"/>
                    <a:pt x="110598" y="85104"/>
                  </a:cubicBezTo>
                  <a:cubicBezTo>
                    <a:pt x="109371" y="89062"/>
                    <a:pt x="106817" y="91042"/>
                    <a:pt x="102929" y="91042"/>
                  </a:cubicBezTo>
                  <a:cubicBezTo>
                    <a:pt x="99473" y="91042"/>
                    <a:pt x="96125" y="89062"/>
                    <a:pt x="92884" y="85104"/>
                  </a:cubicBezTo>
                  <a:lnTo>
                    <a:pt x="92884" y="90287"/>
                  </a:lnTo>
                  <a:lnTo>
                    <a:pt x="83273" y="90287"/>
                  </a:lnTo>
                  <a:lnTo>
                    <a:pt x="83273" y="18685"/>
                  </a:lnTo>
                  <a:lnTo>
                    <a:pt x="92884" y="18685"/>
                  </a:lnTo>
                  <a:lnTo>
                    <a:pt x="92884" y="42120"/>
                  </a:lnTo>
                  <a:cubicBezTo>
                    <a:pt x="95981" y="38234"/>
                    <a:pt x="99328" y="36290"/>
                    <a:pt x="102929" y="36290"/>
                  </a:cubicBezTo>
                  <a:cubicBezTo>
                    <a:pt x="106817" y="36290"/>
                    <a:pt x="109371" y="38307"/>
                    <a:pt x="110598" y="42338"/>
                  </a:cubicBezTo>
                  <a:cubicBezTo>
                    <a:pt x="111242" y="44210"/>
                    <a:pt x="111566" y="47773"/>
                    <a:pt x="111566" y="53029"/>
                  </a:cubicBezTo>
                  <a:lnTo>
                    <a:pt x="111566" y="74302"/>
                  </a:lnTo>
                  <a:close/>
                  <a:moveTo>
                    <a:pt x="148070" y="65447"/>
                  </a:moveTo>
                  <a:lnTo>
                    <a:pt x="128739" y="65447"/>
                  </a:lnTo>
                  <a:lnTo>
                    <a:pt x="128739" y="74843"/>
                  </a:lnTo>
                  <a:cubicBezTo>
                    <a:pt x="128739" y="79811"/>
                    <a:pt x="130393" y="82294"/>
                    <a:pt x="133706" y="82294"/>
                  </a:cubicBezTo>
                  <a:cubicBezTo>
                    <a:pt x="136081" y="82294"/>
                    <a:pt x="137522" y="80999"/>
                    <a:pt x="138026" y="78405"/>
                  </a:cubicBezTo>
                  <a:cubicBezTo>
                    <a:pt x="138168" y="77686"/>
                    <a:pt x="138242" y="75490"/>
                    <a:pt x="138242" y="71819"/>
                  </a:cubicBezTo>
                  <a:lnTo>
                    <a:pt x="148069" y="71819"/>
                  </a:lnTo>
                  <a:lnTo>
                    <a:pt x="148069" y="73222"/>
                  </a:lnTo>
                  <a:cubicBezTo>
                    <a:pt x="148069" y="76751"/>
                    <a:pt x="147996" y="78838"/>
                    <a:pt x="147853" y="79487"/>
                  </a:cubicBezTo>
                  <a:cubicBezTo>
                    <a:pt x="147639" y="81429"/>
                    <a:pt x="146885" y="83373"/>
                    <a:pt x="145585" y="85318"/>
                  </a:cubicBezTo>
                  <a:cubicBezTo>
                    <a:pt x="142993" y="89134"/>
                    <a:pt x="139102" y="91042"/>
                    <a:pt x="133919" y="91042"/>
                  </a:cubicBezTo>
                  <a:cubicBezTo>
                    <a:pt x="128954" y="91042"/>
                    <a:pt x="125065" y="89205"/>
                    <a:pt x="122256" y="85535"/>
                  </a:cubicBezTo>
                  <a:cubicBezTo>
                    <a:pt x="120169" y="82871"/>
                    <a:pt x="119126" y="78695"/>
                    <a:pt x="119126" y="73007"/>
                  </a:cubicBezTo>
                  <a:lnTo>
                    <a:pt x="119126" y="54322"/>
                  </a:lnTo>
                  <a:cubicBezTo>
                    <a:pt x="119126" y="48634"/>
                    <a:pt x="120133" y="44458"/>
                    <a:pt x="122147" y="41794"/>
                  </a:cubicBezTo>
                  <a:cubicBezTo>
                    <a:pt x="124956" y="38123"/>
                    <a:pt x="128808" y="36287"/>
                    <a:pt x="133706" y="36287"/>
                  </a:cubicBezTo>
                  <a:cubicBezTo>
                    <a:pt x="138531" y="36287"/>
                    <a:pt x="142349" y="38123"/>
                    <a:pt x="145153" y="41794"/>
                  </a:cubicBezTo>
                  <a:cubicBezTo>
                    <a:pt x="147100" y="44458"/>
                    <a:pt x="148070" y="48634"/>
                    <a:pt x="148070" y="54322"/>
                  </a:cubicBezTo>
                  <a:lnTo>
                    <a:pt x="148070" y="65447"/>
                  </a:lnTo>
                  <a:lnTo>
                    <a:pt x="148070" y="654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11810258" y="6502514"/>
              <a:ext cx="9073" cy="37258"/>
            </a:xfrm>
            <a:custGeom>
              <a:avLst/>
              <a:gdLst/>
              <a:ahLst/>
              <a:cxnLst/>
              <a:rect l="l" t="t" r="r" b="b"/>
              <a:pathLst>
                <a:path w="9073" h="37258" extrusionOk="0">
                  <a:moveTo>
                    <a:pt x="4860" y="0"/>
                  </a:moveTo>
                  <a:cubicBezTo>
                    <a:pt x="3203" y="0"/>
                    <a:pt x="1585" y="795"/>
                    <a:pt x="0" y="2377"/>
                  </a:cubicBezTo>
                  <a:lnTo>
                    <a:pt x="0" y="34883"/>
                  </a:lnTo>
                  <a:cubicBezTo>
                    <a:pt x="1584" y="36466"/>
                    <a:pt x="3203" y="37258"/>
                    <a:pt x="4860" y="37258"/>
                  </a:cubicBezTo>
                  <a:cubicBezTo>
                    <a:pt x="7666" y="37258"/>
                    <a:pt x="9074" y="34848"/>
                    <a:pt x="9074" y="30022"/>
                  </a:cubicBezTo>
                  <a:lnTo>
                    <a:pt x="9074" y="7236"/>
                  </a:lnTo>
                  <a:cubicBezTo>
                    <a:pt x="9073" y="2411"/>
                    <a:pt x="7669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11846116" y="6502514"/>
              <a:ext cx="9718" cy="12310"/>
            </a:xfrm>
            <a:custGeom>
              <a:avLst/>
              <a:gdLst/>
              <a:ahLst/>
              <a:cxnLst/>
              <a:rect l="l" t="t" r="r" b="b"/>
              <a:pathLst>
                <a:path w="9718" h="12310" extrusionOk="0">
                  <a:moveTo>
                    <a:pt x="4860" y="0"/>
                  </a:moveTo>
                  <a:cubicBezTo>
                    <a:pt x="1620" y="0"/>
                    <a:pt x="0" y="2449"/>
                    <a:pt x="0" y="7342"/>
                  </a:cubicBezTo>
                  <a:lnTo>
                    <a:pt x="0" y="12310"/>
                  </a:lnTo>
                  <a:lnTo>
                    <a:pt x="9719" y="12310"/>
                  </a:lnTo>
                  <a:lnTo>
                    <a:pt x="9719" y="7342"/>
                  </a:lnTo>
                  <a:cubicBezTo>
                    <a:pt x="9719" y="2447"/>
                    <a:pt x="8098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11743195" y="6375400"/>
              <a:ext cx="37473" cy="72359"/>
            </a:xfrm>
            <a:custGeom>
              <a:avLst/>
              <a:gdLst/>
              <a:ahLst/>
              <a:cxnLst/>
              <a:rect l="l" t="t" r="r" b="b"/>
              <a:pathLst>
                <a:path w="37473" h="72359" extrusionOk="0">
                  <a:moveTo>
                    <a:pt x="13609" y="43091"/>
                  </a:moveTo>
                  <a:lnTo>
                    <a:pt x="13609" y="72360"/>
                  </a:lnTo>
                  <a:lnTo>
                    <a:pt x="24408" y="72360"/>
                  </a:lnTo>
                  <a:lnTo>
                    <a:pt x="24408" y="43091"/>
                  </a:lnTo>
                  <a:lnTo>
                    <a:pt x="37474" y="0"/>
                  </a:lnTo>
                  <a:lnTo>
                    <a:pt x="26458" y="0"/>
                  </a:lnTo>
                  <a:lnTo>
                    <a:pt x="19116" y="28404"/>
                  </a:lnTo>
                  <a:lnTo>
                    <a:pt x="11447" y="0"/>
                  </a:lnTo>
                  <a:lnTo>
                    <a:pt x="0" y="0"/>
                  </a:lnTo>
                  <a:cubicBezTo>
                    <a:pt x="2016" y="6049"/>
                    <a:pt x="4356" y="12780"/>
                    <a:pt x="7020" y="20196"/>
                  </a:cubicBezTo>
                  <a:cubicBezTo>
                    <a:pt x="10405" y="30131"/>
                    <a:pt x="12599" y="37765"/>
                    <a:pt x="13609" y="430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11780776" y="6393219"/>
              <a:ext cx="28834" cy="55296"/>
            </a:xfrm>
            <a:custGeom>
              <a:avLst/>
              <a:gdLst/>
              <a:ahLst/>
              <a:cxnLst/>
              <a:rect l="l" t="t" r="r" b="b"/>
              <a:pathLst>
                <a:path w="28834" h="55296" extrusionOk="0">
                  <a:moveTo>
                    <a:pt x="14364" y="55297"/>
                  </a:moveTo>
                  <a:cubicBezTo>
                    <a:pt x="19332" y="55297"/>
                    <a:pt x="23147" y="53460"/>
                    <a:pt x="25811" y="49789"/>
                  </a:cubicBezTo>
                  <a:cubicBezTo>
                    <a:pt x="27828" y="47124"/>
                    <a:pt x="28835" y="42876"/>
                    <a:pt x="28835" y="37045"/>
                  </a:cubicBezTo>
                  <a:lnTo>
                    <a:pt x="28835" y="18144"/>
                  </a:lnTo>
                  <a:cubicBezTo>
                    <a:pt x="28835" y="12385"/>
                    <a:pt x="27825" y="8172"/>
                    <a:pt x="25811" y="5508"/>
                  </a:cubicBezTo>
                  <a:cubicBezTo>
                    <a:pt x="23147" y="1836"/>
                    <a:pt x="19332" y="0"/>
                    <a:pt x="14364" y="0"/>
                  </a:cubicBezTo>
                  <a:cubicBezTo>
                    <a:pt x="9538" y="0"/>
                    <a:pt x="5758" y="1836"/>
                    <a:pt x="3023" y="5508"/>
                  </a:cubicBezTo>
                  <a:cubicBezTo>
                    <a:pt x="1008" y="8172"/>
                    <a:pt x="0" y="12385"/>
                    <a:pt x="0" y="18144"/>
                  </a:cubicBezTo>
                  <a:lnTo>
                    <a:pt x="0" y="37045"/>
                  </a:lnTo>
                  <a:cubicBezTo>
                    <a:pt x="0" y="42804"/>
                    <a:pt x="1007" y="47053"/>
                    <a:pt x="3023" y="49788"/>
                  </a:cubicBezTo>
                  <a:cubicBezTo>
                    <a:pt x="5759" y="53460"/>
                    <a:pt x="9538" y="55297"/>
                    <a:pt x="14364" y="55297"/>
                  </a:cubicBezTo>
                  <a:close/>
                  <a:moveTo>
                    <a:pt x="9719" y="16200"/>
                  </a:moveTo>
                  <a:cubicBezTo>
                    <a:pt x="9719" y="11232"/>
                    <a:pt x="11267" y="8748"/>
                    <a:pt x="14364" y="8748"/>
                  </a:cubicBezTo>
                  <a:cubicBezTo>
                    <a:pt x="17460" y="8748"/>
                    <a:pt x="19007" y="11232"/>
                    <a:pt x="19007" y="16200"/>
                  </a:cubicBezTo>
                  <a:lnTo>
                    <a:pt x="19007" y="38879"/>
                  </a:lnTo>
                  <a:cubicBezTo>
                    <a:pt x="19007" y="43921"/>
                    <a:pt x="17460" y="46439"/>
                    <a:pt x="14364" y="46439"/>
                  </a:cubicBezTo>
                  <a:cubicBezTo>
                    <a:pt x="11267" y="46439"/>
                    <a:pt x="9719" y="43919"/>
                    <a:pt x="9719" y="38879"/>
                  </a:cubicBezTo>
                  <a:lnTo>
                    <a:pt x="9719" y="16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11817601" y="6393867"/>
              <a:ext cx="28190" cy="54648"/>
            </a:xfrm>
            <a:custGeom>
              <a:avLst/>
              <a:gdLst/>
              <a:ahLst/>
              <a:cxnLst/>
              <a:rect l="l" t="t" r="r" b="b"/>
              <a:pathLst>
                <a:path w="28190" h="54648" extrusionOk="0">
                  <a:moveTo>
                    <a:pt x="7236" y="54648"/>
                  </a:moveTo>
                  <a:cubicBezTo>
                    <a:pt x="10839" y="54648"/>
                    <a:pt x="14547" y="52416"/>
                    <a:pt x="18362" y="47951"/>
                  </a:cubicBezTo>
                  <a:lnTo>
                    <a:pt x="18362" y="53891"/>
                  </a:lnTo>
                  <a:lnTo>
                    <a:pt x="28190" y="53891"/>
                  </a:lnTo>
                  <a:lnTo>
                    <a:pt x="28190" y="0"/>
                  </a:lnTo>
                  <a:lnTo>
                    <a:pt x="18362" y="0"/>
                  </a:lnTo>
                  <a:lnTo>
                    <a:pt x="18362" y="41147"/>
                  </a:lnTo>
                  <a:cubicBezTo>
                    <a:pt x="16202" y="44244"/>
                    <a:pt x="14151" y="45790"/>
                    <a:pt x="12204" y="45790"/>
                  </a:cubicBezTo>
                  <a:cubicBezTo>
                    <a:pt x="10907" y="45790"/>
                    <a:pt x="10151" y="44999"/>
                    <a:pt x="9936" y="43415"/>
                  </a:cubicBezTo>
                  <a:cubicBezTo>
                    <a:pt x="9864" y="43271"/>
                    <a:pt x="9828" y="42009"/>
                    <a:pt x="9828" y="39634"/>
                  </a:cubicBezTo>
                  <a:lnTo>
                    <a:pt x="9828" y="0"/>
                  </a:lnTo>
                  <a:lnTo>
                    <a:pt x="0" y="0"/>
                  </a:lnTo>
                  <a:lnTo>
                    <a:pt x="0" y="42552"/>
                  </a:lnTo>
                  <a:cubicBezTo>
                    <a:pt x="0" y="46223"/>
                    <a:pt x="290" y="48922"/>
                    <a:pt x="865" y="50651"/>
                  </a:cubicBezTo>
                  <a:cubicBezTo>
                    <a:pt x="1802" y="53316"/>
                    <a:pt x="3925" y="54648"/>
                    <a:pt x="7236" y="546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39" name="Google Shape;639;p42"/>
          <p:cNvSpPr/>
          <p:nvPr/>
        </p:nvSpPr>
        <p:spPr>
          <a:xfrm>
            <a:off x="2212901" y="6380907"/>
            <a:ext cx="199136" cy="161797"/>
          </a:xfrm>
          <a:custGeom>
            <a:avLst/>
            <a:gdLst/>
            <a:ahLst/>
            <a:cxnLst/>
            <a:rect l="l" t="t" r="r" b="b"/>
            <a:pathLst>
              <a:path w="266700" h="216693" extrusionOk="0">
                <a:moveTo>
                  <a:pt x="266700" y="25653"/>
                </a:moveTo>
                <a:cubicBezTo>
                  <a:pt x="256782" y="30004"/>
                  <a:pt x="246214" y="32887"/>
                  <a:pt x="235196" y="34288"/>
                </a:cubicBezTo>
                <a:cubicBezTo>
                  <a:pt x="246531" y="27520"/>
                  <a:pt x="255182" y="16885"/>
                  <a:pt x="259249" y="4067"/>
                </a:cubicBezTo>
                <a:cubicBezTo>
                  <a:pt x="248681" y="10368"/>
                  <a:pt x="237013" y="14819"/>
                  <a:pt x="224578" y="17302"/>
                </a:cubicBezTo>
                <a:cubicBezTo>
                  <a:pt x="214543" y="6617"/>
                  <a:pt x="200242" y="0"/>
                  <a:pt x="184640" y="0"/>
                </a:cubicBezTo>
                <a:cubicBezTo>
                  <a:pt x="154369" y="0"/>
                  <a:pt x="130000" y="24570"/>
                  <a:pt x="130000" y="54690"/>
                </a:cubicBezTo>
                <a:cubicBezTo>
                  <a:pt x="130000" y="59024"/>
                  <a:pt x="130366" y="63191"/>
                  <a:pt x="131266" y="67158"/>
                </a:cubicBezTo>
                <a:cubicBezTo>
                  <a:pt x="85811" y="64941"/>
                  <a:pt x="45589" y="43155"/>
                  <a:pt x="18569" y="9968"/>
                </a:cubicBezTo>
                <a:cubicBezTo>
                  <a:pt x="13852" y="18152"/>
                  <a:pt x="11085" y="27520"/>
                  <a:pt x="11085" y="37605"/>
                </a:cubicBezTo>
                <a:cubicBezTo>
                  <a:pt x="11085" y="56540"/>
                  <a:pt x="20836" y="73326"/>
                  <a:pt x="35371" y="83044"/>
                </a:cubicBezTo>
                <a:cubicBezTo>
                  <a:pt x="26587" y="82877"/>
                  <a:pt x="17969" y="80327"/>
                  <a:pt x="10668" y="76310"/>
                </a:cubicBezTo>
                <a:cubicBezTo>
                  <a:pt x="10668" y="76476"/>
                  <a:pt x="10668" y="76693"/>
                  <a:pt x="10668" y="76910"/>
                </a:cubicBezTo>
                <a:cubicBezTo>
                  <a:pt x="10668" y="103480"/>
                  <a:pt x="29620" y="125549"/>
                  <a:pt x="54473" y="130633"/>
                </a:cubicBezTo>
                <a:cubicBezTo>
                  <a:pt x="50023" y="131850"/>
                  <a:pt x="45172" y="132433"/>
                  <a:pt x="40138" y="132433"/>
                </a:cubicBezTo>
                <a:cubicBezTo>
                  <a:pt x="36638" y="132433"/>
                  <a:pt x="33104" y="132233"/>
                  <a:pt x="29787" y="131500"/>
                </a:cubicBezTo>
                <a:cubicBezTo>
                  <a:pt x="36871" y="153152"/>
                  <a:pt x="56974" y="169071"/>
                  <a:pt x="80877" y="169588"/>
                </a:cubicBezTo>
                <a:cubicBezTo>
                  <a:pt x="62274" y="184140"/>
                  <a:pt x="38655" y="192907"/>
                  <a:pt x="13085" y="192907"/>
                </a:cubicBezTo>
                <a:cubicBezTo>
                  <a:pt x="8601" y="192907"/>
                  <a:pt x="4301" y="192707"/>
                  <a:pt x="0" y="192157"/>
                </a:cubicBezTo>
                <a:cubicBezTo>
                  <a:pt x="24220" y="207776"/>
                  <a:pt x="52923" y="216694"/>
                  <a:pt x="83877" y="216694"/>
                </a:cubicBezTo>
                <a:cubicBezTo>
                  <a:pt x="184490" y="216694"/>
                  <a:pt x="239497" y="133350"/>
                  <a:pt x="239497" y="61108"/>
                </a:cubicBezTo>
                <a:cubicBezTo>
                  <a:pt x="239497" y="58691"/>
                  <a:pt x="239413" y="56357"/>
                  <a:pt x="239297" y="54040"/>
                </a:cubicBezTo>
                <a:cubicBezTo>
                  <a:pt x="250148" y="46339"/>
                  <a:pt x="259266" y="36721"/>
                  <a:pt x="266700" y="256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p42"/>
          <p:cNvSpPr/>
          <p:nvPr/>
        </p:nvSpPr>
        <p:spPr>
          <a:xfrm>
            <a:off x="442763" y="6362630"/>
            <a:ext cx="198357" cy="198357"/>
          </a:xfrm>
          <a:custGeom>
            <a:avLst/>
            <a:gdLst/>
            <a:ahLst/>
            <a:cxnLst/>
            <a:rect l="l" t="t" r="r" b="b"/>
            <a:pathLst>
              <a:path w="265658" h="265658" extrusionOk="0">
                <a:moveTo>
                  <a:pt x="239092" y="0"/>
                </a:moveTo>
                <a:lnTo>
                  <a:pt x="26566" y="0"/>
                </a:lnTo>
                <a:cubicBezTo>
                  <a:pt x="11955" y="0"/>
                  <a:pt x="0" y="11955"/>
                  <a:pt x="0" y="26566"/>
                </a:cubicBezTo>
                <a:lnTo>
                  <a:pt x="0" y="239092"/>
                </a:lnTo>
                <a:cubicBezTo>
                  <a:pt x="0" y="253703"/>
                  <a:pt x="11955" y="265658"/>
                  <a:pt x="26566" y="265658"/>
                </a:cubicBezTo>
                <a:lnTo>
                  <a:pt x="239092" y="265658"/>
                </a:lnTo>
                <a:cubicBezTo>
                  <a:pt x="253703" y="265658"/>
                  <a:pt x="265658" y="253703"/>
                  <a:pt x="265658" y="239092"/>
                </a:cubicBezTo>
                <a:lnTo>
                  <a:pt x="265658" y="26566"/>
                </a:lnTo>
                <a:cubicBezTo>
                  <a:pt x="265658" y="11955"/>
                  <a:pt x="253703" y="0"/>
                  <a:pt x="239092" y="0"/>
                </a:cubicBezTo>
                <a:close/>
                <a:moveTo>
                  <a:pt x="79697" y="225809"/>
                </a:moveTo>
                <a:lnTo>
                  <a:pt x="39849" y="225809"/>
                </a:lnTo>
                <a:lnTo>
                  <a:pt x="39849" y="106263"/>
                </a:lnTo>
                <a:lnTo>
                  <a:pt x="79697" y="106263"/>
                </a:lnTo>
                <a:lnTo>
                  <a:pt x="79697" y="225809"/>
                </a:lnTo>
                <a:close/>
                <a:moveTo>
                  <a:pt x="59773" y="83682"/>
                </a:moveTo>
                <a:cubicBezTo>
                  <a:pt x="46490" y="83682"/>
                  <a:pt x="35864" y="73056"/>
                  <a:pt x="35864" y="59773"/>
                </a:cubicBezTo>
                <a:cubicBezTo>
                  <a:pt x="35864" y="46490"/>
                  <a:pt x="46490" y="35864"/>
                  <a:pt x="59773" y="35864"/>
                </a:cubicBezTo>
                <a:cubicBezTo>
                  <a:pt x="73056" y="35864"/>
                  <a:pt x="83682" y="46490"/>
                  <a:pt x="83682" y="59773"/>
                </a:cubicBezTo>
                <a:cubicBezTo>
                  <a:pt x="83682" y="73056"/>
                  <a:pt x="73056" y="83682"/>
                  <a:pt x="59773" y="83682"/>
                </a:cubicBezTo>
                <a:close/>
                <a:moveTo>
                  <a:pt x="225809" y="225809"/>
                </a:moveTo>
                <a:lnTo>
                  <a:pt x="185961" y="225809"/>
                </a:lnTo>
                <a:lnTo>
                  <a:pt x="185961" y="155410"/>
                </a:lnTo>
                <a:cubicBezTo>
                  <a:pt x="185961" y="144784"/>
                  <a:pt x="176663" y="135486"/>
                  <a:pt x="166036" y="135486"/>
                </a:cubicBezTo>
                <a:cubicBezTo>
                  <a:pt x="155410" y="135486"/>
                  <a:pt x="146112" y="144784"/>
                  <a:pt x="146112" y="155410"/>
                </a:cubicBezTo>
                <a:lnTo>
                  <a:pt x="146112" y="225809"/>
                </a:lnTo>
                <a:lnTo>
                  <a:pt x="106263" y="225809"/>
                </a:lnTo>
                <a:lnTo>
                  <a:pt x="106263" y="106263"/>
                </a:lnTo>
                <a:lnTo>
                  <a:pt x="146112" y="106263"/>
                </a:lnTo>
                <a:lnTo>
                  <a:pt x="146112" y="122203"/>
                </a:lnTo>
                <a:cubicBezTo>
                  <a:pt x="152753" y="111576"/>
                  <a:pt x="167365" y="103607"/>
                  <a:pt x="179319" y="103607"/>
                </a:cubicBezTo>
                <a:cubicBezTo>
                  <a:pt x="204557" y="103607"/>
                  <a:pt x="225809" y="124859"/>
                  <a:pt x="225809" y="150097"/>
                </a:cubicBezTo>
                <a:lnTo>
                  <a:pt x="225809" y="2258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42"/>
          <p:cNvSpPr txBox="1"/>
          <p:nvPr/>
        </p:nvSpPr>
        <p:spPr>
          <a:xfrm>
            <a:off x="704921" y="6338686"/>
            <a:ext cx="15080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 Polytechnique</a:t>
            </a:r>
            <a:endParaRPr sz="1467"/>
          </a:p>
        </p:txBody>
      </p:sp>
      <p:sp>
        <p:nvSpPr>
          <p:cNvPr id="642" name="Google Shape;642;p42"/>
          <p:cNvSpPr txBox="1"/>
          <p:nvPr/>
        </p:nvSpPr>
        <p:spPr>
          <a:xfrm>
            <a:off x="2373869" y="6338686"/>
            <a:ext cx="11964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@polytechnique</a:t>
            </a:r>
            <a:endParaRPr sz="1467"/>
          </a:p>
        </p:txBody>
      </p:sp>
      <p:sp>
        <p:nvSpPr>
          <p:cNvPr id="643" name="Google Shape;643;p42"/>
          <p:cNvSpPr txBox="1"/>
          <p:nvPr/>
        </p:nvSpPr>
        <p:spPr>
          <a:xfrm>
            <a:off x="442763" y="5043869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polytechnique.edu</a:t>
            </a:r>
            <a:endParaRPr sz="1467"/>
          </a:p>
        </p:txBody>
      </p:sp>
      <p:sp>
        <p:nvSpPr>
          <p:cNvPr id="644" name="Google Shape;644;p42"/>
          <p:cNvSpPr txBox="1"/>
          <p:nvPr/>
        </p:nvSpPr>
        <p:spPr>
          <a:xfrm>
            <a:off x="442763" y="5357227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fondationx.org</a:t>
            </a:r>
            <a:endParaRPr sz="1467"/>
          </a:p>
        </p:txBody>
      </p:sp>
      <p:sp>
        <p:nvSpPr>
          <p:cNvPr id="645" name="Google Shape;645;p42"/>
          <p:cNvSpPr txBox="1"/>
          <p:nvPr/>
        </p:nvSpPr>
        <p:spPr>
          <a:xfrm>
            <a:off x="442763" y="5670586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xpuissancevous.fr</a:t>
            </a:r>
            <a:endParaRPr sz="1467"/>
          </a:p>
        </p:txBody>
      </p:sp>
      <p:pic>
        <p:nvPicPr>
          <p:cNvPr id="646" name="Google Shape;64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2130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Couverture">
  <p:cSld name="6_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43"/>
          <p:cNvPicPr preferRelativeResize="0"/>
          <p:nvPr/>
        </p:nvPicPr>
        <p:blipFill rotWithShape="1">
          <a:blip r:embed="rId3">
            <a:alphaModFix/>
          </a:blip>
          <a:srcRect b="6504"/>
          <a:stretch/>
        </p:blipFill>
        <p:spPr>
          <a:xfrm>
            <a:off x="1" y="2"/>
            <a:ext cx="12192004" cy="691134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3"/>
          <p:cNvSpPr/>
          <p:nvPr/>
        </p:nvSpPr>
        <p:spPr>
          <a:xfrm>
            <a:off x="0" y="0"/>
            <a:ext cx="14600000" cy="6912800"/>
          </a:xfrm>
          <a:prstGeom prst="rect">
            <a:avLst/>
          </a:prstGeom>
          <a:gradFill>
            <a:gsLst>
              <a:gs pos="0">
                <a:schemeClr val="lt1"/>
              </a:gs>
              <a:gs pos="21000">
                <a:schemeClr val="lt1"/>
              </a:gs>
              <a:gs pos="100000">
                <a:srgbClr val="FFFFFF">
                  <a:alpha val="1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0" name="Google Shape;650;p43"/>
          <p:cNvSpPr txBox="1">
            <a:spLocks noGrp="1"/>
          </p:cNvSpPr>
          <p:nvPr>
            <p:ph type="body" idx="1"/>
          </p:nvPr>
        </p:nvSpPr>
        <p:spPr>
          <a:xfrm>
            <a:off x="423863" y="2154767"/>
            <a:ext cx="62140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43"/>
          <p:cNvSpPr txBox="1">
            <a:spLocks noGrp="1"/>
          </p:cNvSpPr>
          <p:nvPr>
            <p:ph type="body" idx="2"/>
          </p:nvPr>
        </p:nvSpPr>
        <p:spPr>
          <a:xfrm>
            <a:off x="423863" y="4888971"/>
            <a:ext cx="55388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52" name="Google Shape;652;p43"/>
          <p:cNvCxnSpPr/>
          <p:nvPr/>
        </p:nvCxnSpPr>
        <p:spPr>
          <a:xfrm>
            <a:off x="423863" y="4635500"/>
            <a:ext cx="108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3" name="Google Shape;653;p43"/>
          <p:cNvSpPr txBox="1">
            <a:spLocks noGrp="1"/>
          </p:cNvSpPr>
          <p:nvPr>
            <p:ph type="body" idx="3"/>
          </p:nvPr>
        </p:nvSpPr>
        <p:spPr>
          <a:xfrm>
            <a:off x="423863" y="6389157"/>
            <a:ext cx="55388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4" name="Google Shape;65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17283" y="-6443798"/>
            <a:ext cx="20959867" cy="20152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934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ouverture">
  <p:cSld name="3_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 l="11465" r="20464" b="42578"/>
          <a:stretch/>
        </p:blipFill>
        <p:spPr>
          <a:xfrm flipH="1">
            <a:off x="-3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4" y="-6442325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3E5C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44"/>
          <p:cNvSpPr/>
          <p:nvPr/>
        </p:nvSpPr>
        <p:spPr>
          <a:xfrm>
            <a:off x="-1" y="-1"/>
            <a:ext cx="10340208" cy="6858000"/>
          </a:xfrm>
          <a:custGeom>
            <a:avLst/>
            <a:gdLst/>
            <a:ahLst/>
            <a:cxnLst/>
            <a:rect l="l" t="t" r="r" b="b"/>
            <a:pathLst>
              <a:path w="10340208" h="6858000" extrusionOk="0">
                <a:moveTo>
                  <a:pt x="0" y="0"/>
                </a:moveTo>
                <a:lnTo>
                  <a:pt x="10340208" y="0"/>
                </a:lnTo>
                <a:lnTo>
                  <a:pt x="34822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>
              <a:alpha val="20784"/>
            </a:schemeClr>
          </a:solidFill>
          <a:ln>
            <a:noFill/>
          </a:ln>
          <a:effectLst>
            <a:outerShdw blurRad="215900" dist="1143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44"/>
          <p:cNvSpPr txBox="1">
            <a:spLocks noGrp="1"/>
          </p:cNvSpPr>
          <p:nvPr>
            <p:ph type="body" idx="1"/>
          </p:nvPr>
        </p:nvSpPr>
        <p:spPr>
          <a:xfrm>
            <a:off x="423863" y="1916641"/>
            <a:ext cx="5538800" cy="16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44"/>
          <p:cNvSpPr txBox="1">
            <a:spLocks noGrp="1"/>
          </p:cNvSpPr>
          <p:nvPr>
            <p:ph type="body" idx="2"/>
          </p:nvPr>
        </p:nvSpPr>
        <p:spPr>
          <a:xfrm>
            <a:off x="423863" y="4103099"/>
            <a:ext cx="34304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3" name="Google Shape;663;p44"/>
          <p:cNvCxnSpPr/>
          <p:nvPr/>
        </p:nvCxnSpPr>
        <p:spPr>
          <a:xfrm>
            <a:off x="423863" y="3849628"/>
            <a:ext cx="10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4" name="Google Shape;664;p44"/>
          <p:cNvSpPr txBox="1">
            <a:spLocks noGrp="1"/>
          </p:cNvSpPr>
          <p:nvPr>
            <p:ph type="body" idx="3"/>
          </p:nvPr>
        </p:nvSpPr>
        <p:spPr>
          <a:xfrm>
            <a:off x="423864" y="6389157"/>
            <a:ext cx="24168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marL="3047924" lvl="4" indent="-37252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44"/>
          <p:cNvSpPr/>
          <p:nvPr/>
        </p:nvSpPr>
        <p:spPr>
          <a:xfrm>
            <a:off x="9918701" y="4584699"/>
            <a:ext cx="2271036" cy="2271037"/>
          </a:xfrm>
          <a:custGeom>
            <a:avLst/>
            <a:gdLst/>
            <a:ahLst/>
            <a:cxnLst/>
            <a:rect l="l" t="t" r="r" b="b"/>
            <a:pathLst>
              <a:path w="2156047" h="2156048" extrusionOk="0">
                <a:moveTo>
                  <a:pt x="2156047" y="0"/>
                </a:moveTo>
                <a:lnTo>
                  <a:pt x="2156047" y="2156048"/>
                </a:lnTo>
                <a:lnTo>
                  <a:pt x="0" y="2156048"/>
                </a:lnTo>
                <a:close/>
              </a:path>
            </a:pathLst>
          </a:custGeom>
          <a:solidFill>
            <a:schemeClr val="lt1">
              <a:alpha val="20784"/>
            </a:schemeClr>
          </a:solidFill>
          <a:ln>
            <a:noFill/>
          </a:ln>
          <a:effectLst>
            <a:outerShdw blurRad="215900" dist="114300" dir="1080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6" name="Google Shape;666;p44" descr="Une image contenant bâtiment, dessin, fenêtre, tabl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43" y="555528"/>
            <a:ext cx="2794991" cy="1345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6729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assement 9 entrées">
  <p:cSld name="Classement 9 entrée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5"/>
          <p:cNvSpPr txBox="1">
            <a:spLocks noGrp="1"/>
          </p:cNvSpPr>
          <p:nvPr>
            <p:ph type="sldNum" idx="12"/>
          </p:nvPr>
        </p:nvSpPr>
        <p:spPr>
          <a:xfrm>
            <a:off x="92328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69" name="Google Shape;669;p45"/>
          <p:cNvSpPr txBox="1">
            <a:spLocks noGrp="1"/>
          </p:cNvSpPr>
          <p:nvPr>
            <p:ph type="dt" idx="10"/>
          </p:nvPr>
        </p:nvSpPr>
        <p:spPr>
          <a:xfrm>
            <a:off x="2160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45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71" name="Google Shape;671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174" y="2256801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45"/>
          <p:cNvSpPr txBox="1">
            <a:spLocks noGrp="1"/>
          </p:cNvSpPr>
          <p:nvPr>
            <p:ph type="body" idx="1"/>
          </p:nvPr>
        </p:nvSpPr>
        <p:spPr>
          <a:xfrm>
            <a:off x="961707" y="2636935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45"/>
          <p:cNvSpPr txBox="1">
            <a:spLocks noGrp="1"/>
          </p:cNvSpPr>
          <p:nvPr>
            <p:ph type="body" idx="2"/>
          </p:nvPr>
        </p:nvSpPr>
        <p:spPr>
          <a:xfrm>
            <a:off x="404177" y="1591013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4" name="Google Shape;674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2256801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5"/>
          <p:cNvSpPr txBox="1">
            <a:spLocks noGrp="1"/>
          </p:cNvSpPr>
          <p:nvPr>
            <p:ph type="body" idx="3"/>
          </p:nvPr>
        </p:nvSpPr>
        <p:spPr>
          <a:xfrm>
            <a:off x="4976017" y="2636935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45"/>
          <p:cNvSpPr txBox="1">
            <a:spLocks noGrp="1"/>
          </p:cNvSpPr>
          <p:nvPr>
            <p:ph type="body" idx="4"/>
          </p:nvPr>
        </p:nvSpPr>
        <p:spPr>
          <a:xfrm>
            <a:off x="4418488" y="1591013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7" name="Google Shape;67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0795" y="2256801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5"/>
          <p:cNvSpPr txBox="1">
            <a:spLocks noGrp="1"/>
          </p:cNvSpPr>
          <p:nvPr>
            <p:ph type="body" idx="5"/>
          </p:nvPr>
        </p:nvSpPr>
        <p:spPr>
          <a:xfrm>
            <a:off x="8990329" y="2636935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45"/>
          <p:cNvSpPr txBox="1">
            <a:spLocks noGrp="1"/>
          </p:cNvSpPr>
          <p:nvPr>
            <p:ph type="body" idx="6"/>
          </p:nvPr>
        </p:nvSpPr>
        <p:spPr>
          <a:xfrm>
            <a:off x="8432799" y="1591013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0" name="Google Shape;680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174" y="384503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45"/>
          <p:cNvSpPr txBox="1">
            <a:spLocks noGrp="1"/>
          </p:cNvSpPr>
          <p:nvPr>
            <p:ph type="body" idx="7"/>
          </p:nvPr>
        </p:nvSpPr>
        <p:spPr>
          <a:xfrm>
            <a:off x="961707" y="4225172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45"/>
          <p:cNvSpPr txBox="1">
            <a:spLocks noGrp="1"/>
          </p:cNvSpPr>
          <p:nvPr>
            <p:ph type="body" idx="8"/>
          </p:nvPr>
        </p:nvSpPr>
        <p:spPr>
          <a:xfrm>
            <a:off x="404177" y="3179251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3" name="Google Shape;683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384503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5"/>
          <p:cNvSpPr txBox="1">
            <a:spLocks noGrp="1"/>
          </p:cNvSpPr>
          <p:nvPr>
            <p:ph type="body" idx="9"/>
          </p:nvPr>
        </p:nvSpPr>
        <p:spPr>
          <a:xfrm>
            <a:off x="4976017" y="4225172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45"/>
          <p:cNvSpPr txBox="1">
            <a:spLocks noGrp="1"/>
          </p:cNvSpPr>
          <p:nvPr>
            <p:ph type="body" idx="13"/>
          </p:nvPr>
        </p:nvSpPr>
        <p:spPr>
          <a:xfrm>
            <a:off x="4418488" y="3179251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6" name="Google Shape;686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0795" y="384503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5"/>
          <p:cNvSpPr txBox="1">
            <a:spLocks noGrp="1"/>
          </p:cNvSpPr>
          <p:nvPr>
            <p:ph type="body" idx="14"/>
          </p:nvPr>
        </p:nvSpPr>
        <p:spPr>
          <a:xfrm>
            <a:off x="8990329" y="4225172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45"/>
          <p:cNvSpPr txBox="1">
            <a:spLocks noGrp="1"/>
          </p:cNvSpPr>
          <p:nvPr>
            <p:ph type="body" idx="15"/>
          </p:nvPr>
        </p:nvSpPr>
        <p:spPr>
          <a:xfrm>
            <a:off x="8432799" y="3179251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45"/>
          <p:cNvSpPr txBox="1">
            <a:spLocks noGrp="1"/>
          </p:cNvSpPr>
          <p:nvPr>
            <p:ph type="body" idx="16"/>
          </p:nvPr>
        </p:nvSpPr>
        <p:spPr>
          <a:xfrm>
            <a:off x="740728" y="1996476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5"/>
          <p:cNvSpPr txBox="1">
            <a:spLocks noGrp="1"/>
          </p:cNvSpPr>
          <p:nvPr>
            <p:ph type="body" idx="17"/>
          </p:nvPr>
        </p:nvSpPr>
        <p:spPr>
          <a:xfrm>
            <a:off x="4755037" y="1996476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45"/>
          <p:cNvSpPr txBox="1">
            <a:spLocks noGrp="1"/>
          </p:cNvSpPr>
          <p:nvPr>
            <p:ph type="body" idx="18"/>
          </p:nvPr>
        </p:nvSpPr>
        <p:spPr>
          <a:xfrm>
            <a:off x="8769348" y="1996476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45"/>
          <p:cNvSpPr txBox="1">
            <a:spLocks noGrp="1"/>
          </p:cNvSpPr>
          <p:nvPr>
            <p:ph type="body" idx="19"/>
          </p:nvPr>
        </p:nvSpPr>
        <p:spPr>
          <a:xfrm>
            <a:off x="740728" y="3586601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45"/>
          <p:cNvSpPr txBox="1">
            <a:spLocks noGrp="1"/>
          </p:cNvSpPr>
          <p:nvPr>
            <p:ph type="body" idx="20"/>
          </p:nvPr>
        </p:nvSpPr>
        <p:spPr>
          <a:xfrm>
            <a:off x="4755037" y="3586601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45"/>
          <p:cNvSpPr txBox="1">
            <a:spLocks noGrp="1"/>
          </p:cNvSpPr>
          <p:nvPr>
            <p:ph type="body" idx="21"/>
          </p:nvPr>
        </p:nvSpPr>
        <p:spPr>
          <a:xfrm>
            <a:off x="8769348" y="3586601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5" name="Google Shape;69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174" y="543585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5"/>
          <p:cNvSpPr txBox="1">
            <a:spLocks noGrp="1"/>
          </p:cNvSpPr>
          <p:nvPr>
            <p:ph type="body" idx="22"/>
          </p:nvPr>
        </p:nvSpPr>
        <p:spPr>
          <a:xfrm>
            <a:off x="961707" y="5815993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45"/>
          <p:cNvSpPr txBox="1">
            <a:spLocks noGrp="1"/>
          </p:cNvSpPr>
          <p:nvPr>
            <p:ph type="body" idx="23"/>
          </p:nvPr>
        </p:nvSpPr>
        <p:spPr>
          <a:xfrm>
            <a:off x="404177" y="4770071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8" name="Google Shape;69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6485" y="543585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5"/>
          <p:cNvSpPr txBox="1">
            <a:spLocks noGrp="1"/>
          </p:cNvSpPr>
          <p:nvPr>
            <p:ph type="body" idx="24"/>
          </p:nvPr>
        </p:nvSpPr>
        <p:spPr>
          <a:xfrm>
            <a:off x="4976017" y="5815993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45"/>
          <p:cNvSpPr txBox="1">
            <a:spLocks noGrp="1"/>
          </p:cNvSpPr>
          <p:nvPr>
            <p:ph type="body" idx="25"/>
          </p:nvPr>
        </p:nvSpPr>
        <p:spPr>
          <a:xfrm>
            <a:off x="4418488" y="4770071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1" name="Google Shape;701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0795" y="5435858"/>
            <a:ext cx="2359031" cy="47300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5"/>
          <p:cNvSpPr txBox="1">
            <a:spLocks noGrp="1"/>
          </p:cNvSpPr>
          <p:nvPr>
            <p:ph type="body" idx="26"/>
          </p:nvPr>
        </p:nvSpPr>
        <p:spPr>
          <a:xfrm>
            <a:off x="8990329" y="5815993"/>
            <a:ext cx="22400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45"/>
          <p:cNvSpPr txBox="1">
            <a:spLocks noGrp="1"/>
          </p:cNvSpPr>
          <p:nvPr>
            <p:ph type="body" idx="27"/>
          </p:nvPr>
        </p:nvSpPr>
        <p:spPr>
          <a:xfrm>
            <a:off x="8432799" y="4770071"/>
            <a:ext cx="33552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45"/>
          <p:cNvSpPr txBox="1">
            <a:spLocks noGrp="1"/>
          </p:cNvSpPr>
          <p:nvPr>
            <p:ph type="body" idx="28"/>
          </p:nvPr>
        </p:nvSpPr>
        <p:spPr>
          <a:xfrm>
            <a:off x="740728" y="5177423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45"/>
          <p:cNvSpPr txBox="1">
            <a:spLocks noGrp="1"/>
          </p:cNvSpPr>
          <p:nvPr>
            <p:ph type="body" idx="29"/>
          </p:nvPr>
        </p:nvSpPr>
        <p:spPr>
          <a:xfrm>
            <a:off x="4755037" y="5177423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45"/>
          <p:cNvSpPr txBox="1">
            <a:spLocks noGrp="1"/>
          </p:cNvSpPr>
          <p:nvPr>
            <p:ph type="body" idx="30"/>
          </p:nvPr>
        </p:nvSpPr>
        <p:spPr>
          <a:xfrm>
            <a:off x="8769348" y="5177423"/>
            <a:ext cx="2682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90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e de couverture">
  <p:cSld name="4e de couver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46"/>
          <p:cNvPicPr preferRelativeResize="0"/>
          <p:nvPr/>
        </p:nvPicPr>
        <p:blipFill rotWithShape="1">
          <a:blip r:embed="rId3">
            <a:alphaModFix/>
          </a:blip>
          <a:srcRect l="24053" t="11736" r="816" b="244"/>
          <a:stretch/>
        </p:blipFill>
        <p:spPr>
          <a:xfrm>
            <a:off x="0" y="1"/>
            <a:ext cx="8779931" cy="685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83934" y="-6442325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3E5C">
                  <a:alpha val="3490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1" name="Google Shape;711;p46"/>
          <p:cNvSpPr/>
          <p:nvPr/>
        </p:nvSpPr>
        <p:spPr>
          <a:xfrm rot="10800000">
            <a:off x="1851789" y="-1"/>
            <a:ext cx="10340208" cy="6858000"/>
          </a:xfrm>
          <a:custGeom>
            <a:avLst/>
            <a:gdLst/>
            <a:ahLst/>
            <a:cxnLst/>
            <a:rect l="l" t="t" r="r" b="b"/>
            <a:pathLst>
              <a:path w="10340208" h="6858000" extrusionOk="0">
                <a:moveTo>
                  <a:pt x="0" y="0"/>
                </a:moveTo>
                <a:lnTo>
                  <a:pt x="10340208" y="0"/>
                </a:lnTo>
                <a:lnTo>
                  <a:pt x="34822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15900" dist="1143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2" name="Google Shape;712;p46"/>
          <p:cNvSpPr/>
          <p:nvPr/>
        </p:nvSpPr>
        <p:spPr>
          <a:xfrm rot="10800000">
            <a:off x="-2343" y="-2343"/>
            <a:ext cx="1688904" cy="1688904"/>
          </a:xfrm>
          <a:custGeom>
            <a:avLst/>
            <a:gdLst/>
            <a:ahLst/>
            <a:cxnLst/>
            <a:rect l="l" t="t" r="r" b="b"/>
            <a:pathLst>
              <a:path w="2156047" h="2156048" extrusionOk="0">
                <a:moveTo>
                  <a:pt x="2156047" y="0"/>
                </a:moveTo>
                <a:lnTo>
                  <a:pt x="2156047" y="2156048"/>
                </a:lnTo>
                <a:lnTo>
                  <a:pt x="0" y="215604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15900" dist="114300" dir="1080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13" name="Google Shape;713;p46"/>
          <p:cNvGrpSpPr/>
          <p:nvPr/>
        </p:nvGrpSpPr>
        <p:grpSpPr>
          <a:xfrm>
            <a:off x="10473539" y="6364957"/>
            <a:ext cx="193747" cy="193747"/>
            <a:chOff x="10490472" y="6375399"/>
            <a:chExt cx="193746" cy="193746"/>
          </a:xfrm>
        </p:grpSpPr>
        <p:sp>
          <p:nvSpPr>
            <p:cNvPr id="714" name="Google Shape;714;p46"/>
            <p:cNvSpPr/>
            <p:nvPr/>
          </p:nvSpPr>
          <p:spPr>
            <a:xfrm>
              <a:off x="10490472" y="6375399"/>
              <a:ext cx="193746" cy="193746"/>
            </a:xfrm>
            <a:custGeom>
              <a:avLst/>
              <a:gdLst/>
              <a:ahLst/>
              <a:cxnLst/>
              <a:rect l="l" t="t" r="r" b="b"/>
              <a:pathLst>
                <a:path w="193746" h="193746" extrusionOk="0">
                  <a:moveTo>
                    <a:pt x="140278" y="0"/>
                  </a:moveTo>
                  <a:lnTo>
                    <a:pt x="53466" y="0"/>
                  </a:lnTo>
                  <a:cubicBezTo>
                    <a:pt x="23985" y="0"/>
                    <a:pt x="0" y="23986"/>
                    <a:pt x="0" y="53467"/>
                  </a:cubicBezTo>
                  <a:lnTo>
                    <a:pt x="0" y="140279"/>
                  </a:lnTo>
                  <a:cubicBezTo>
                    <a:pt x="0" y="169761"/>
                    <a:pt x="23985" y="193746"/>
                    <a:pt x="53466" y="193746"/>
                  </a:cubicBezTo>
                  <a:lnTo>
                    <a:pt x="140278" y="193746"/>
                  </a:lnTo>
                  <a:cubicBezTo>
                    <a:pt x="169761" y="193746"/>
                    <a:pt x="193746" y="169760"/>
                    <a:pt x="193746" y="140279"/>
                  </a:cubicBezTo>
                  <a:lnTo>
                    <a:pt x="193746" y="53467"/>
                  </a:lnTo>
                  <a:cubicBezTo>
                    <a:pt x="193747" y="23986"/>
                    <a:pt x="169761" y="0"/>
                    <a:pt x="140278" y="0"/>
                  </a:cubicBezTo>
                  <a:close/>
                  <a:moveTo>
                    <a:pt x="176557" y="140279"/>
                  </a:moveTo>
                  <a:cubicBezTo>
                    <a:pt x="176557" y="160283"/>
                    <a:pt x="160283" y="176556"/>
                    <a:pt x="140279" y="176556"/>
                  </a:cubicBezTo>
                  <a:lnTo>
                    <a:pt x="53466" y="176556"/>
                  </a:lnTo>
                  <a:cubicBezTo>
                    <a:pt x="33463" y="176557"/>
                    <a:pt x="17190" y="160283"/>
                    <a:pt x="17190" y="140279"/>
                  </a:cubicBezTo>
                  <a:lnTo>
                    <a:pt x="17190" y="53467"/>
                  </a:lnTo>
                  <a:cubicBezTo>
                    <a:pt x="17190" y="33465"/>
                    <a:pt x="33463" y="17190"/>
                    <a:pt x="53466" y="17190"/>
                  </a:cubicBezTo>
                  <a:lnTo>
                    <a:pt x="140278" y="17190"/>
                  </a:lnTo>
                  <a:cubicBezTo>
                    <a:pt x="160282" y="17190"/>
                    <a:pt x="176556" y="33465"/>
                    <a:pt x="176556" y="53467"/>
                  </a:cubicBezTo>
                  <a:lnTo>
                    <a:pt x="176556" y="1402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15" name="Google Shape;715;p46"/>
            <p:cNvSpPr/>
            <p:nvPr/>
          </p:nvSpPr>
          <p:spPr>
            <a:xfrm>
              <a:off x="10537421" y="6422350"/>
              <a:ext cx="99846" cy="99844"/>
            </a:xfrm>
            <a:custGeom>
              <a:avLst/>
              <a:gdLst/>
              <a:ahLst/>
              <a:cxnLst/>
              <a:rect l="l" t="t" r="r" b="b"/>
              <a:pathLst>
                <a:path w="99846" h="99844" extrusionOk="0">
                  <a:moveTo>
                    <a:pt x="49923" y="0"/>
                  </a:moveTo>
                  <a:cubicBezTo>
                    <a:pt x="22395" y="0"/>
                    <a:pt x="0" y="22395"/>
                    <a:pt x="0" y="49923"/>
                  </a:cubicBezTo>
                  <a:cubicBezTo>
                    <a:pt x="0" y="77451"/>
                    <a:pt x="22395" y="99845"/>
                    <a:pt x="49923" y="99845"/>
                  </a:cubicBezTo>
                  <a:cubicBezTo>
                    <a:pt x="77452" y="99845"/>
                    <a:pt x="99847" y="77451"/>
                    <a:pt x="99847" y="49923"/>
                  </a:cubicBezTo>
                  <a:cubicBezTo>
                    <a:pt x="99847" y="22395"/>
                    <a:pt x="77452" y="0"/>
                    <a:pt x="49923" y="0"/>
                  </a:cubicBezTo>
                  <a:close/>
                  <a:moveTo>
                    <a:pt x="49923" y="82653"/>
                  </a:moveTo>
                  <a:cubicBezTo>
                    <a:pt x="31875" y="82653"/>
                    <a:pt x="17190" y="67971"/>
                    <a:pt x="17190" y="49922"/>
                  </a:cubicBezTo>
                  <a:cubicBezTo>
                    <a:pt x="17190" y="31873"/>
                    <a:pt x="31874" y="17189"/>
                    <a:pt x="49923" y="17189"/>
                  </a:cubicBezTo>
                  <a:cubicBezTo>
                    <a:pt x="67973" y="17189"/>
                    <a:pt x="82657" y="31873"/>
                    <a:pt x="82657" y="49922"/>
                  </a:cubicBezTo>
                  <a:cubicBezTo>
                    <a:pt x="82657" y="67971"/>
                    <a:pt x="67972" y="82653"/>
                    <a:pt x="49923" y="82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16" name="Google Shape;716;p46"/>
            <p:cNvSpPr/>
            <p:nvPr/>
          </p:nvSpPr>
          <p:spPr>
            <a:xfrm>
              <a:off x="10626756" y="6407774"/>
              <a:ext cx="25212" cy="25212"/>
            </a:xfrm>
            <a:custGeom>
              <a:avLst/>
              <a:gdLst/>
              <a:ahLst/>
              <a:cxnLst/>
              <a:rect l="l" t="t" r="r" b="b"/>
              <a:pathLst>
                <a:path w="25212" h="25212" extrusionOk="0">
                  <a:moveTo>
                    <a:pt x="12606" y="0"/>
                  </a:moveTo>
                  <a:cubicBezTo>
                    <a:pt x="9294" y="0"/>
                    <a:pt x="6041" y="1341"/>
                    <a:pt x="3702" y="3690"/>
                  </a:cubicBezTo>
                  <a:cubicBezTo>
                    <a:pt x="1351" y="6028"/>
                    <a:pt x="0" y="9283"/>
                    <a:pt x="0" y="12606"/>
                  </a:cubicBezTo>
                  <a:cubicBezTo>
                    <a:pt x="0" y="15919"/>
                    <a:pt x="1352" y="19173"/>
                    <a:pt x="3702" y="21522"/>
                  </a:cubicBezTo>
                  <a:cubicBezTo>
                    <a:pt x="6039" y="23860"/>
                    <a:pt x="9294" y="25212"/>
                    <a:pt x="12606" y="25212"/>
                  </a:cubicBezTo>
                  <a:cubicBezTo>
                    <a:pt x="15929" y="25212"/>
                    <a:pt x="19173" y="23860"/>
                    <a:pt x="21522" y="21522"/>
                  </a:cubicBezTo>
                  <a:cubicBezTo>
                    <a:pt x="23871" y="19173"/>
                    <a:pt x="25212" y="15918"/>
                    <a:pt x="25212" y="12606"/>
                  </a:cubicBezTo>
                  <a:cubicBezTo>
                    <a:pt x="25212" y="9283"/>
                    <a:pt x="23871" y="6028"/>
                    <a:pt x="21522" y="3690"/>
                  </a:cubicBezTo>
                  <a:cubicBezTo>
                    <a:pt x="19184" y="1341"/>
                    <a:pt x="15929" y="0"/>
                    <a:pt x="12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17" name="Google Shape;717;p46"/>
          <p:cNvSpPr/>
          <p:nvPr/>
        </p:nvSpPr>
        <p:spPr>
          <a:xfrm>
            <a:off x="10876930" y="6365360"/>
            <a:ext cx="193279" cy="192475"/>
          </a:xfrm>
          <a:custGeom>
            <a:avLst/>
            <a:gdLst/>
            <a:ahLst/>
            <a:cxnLst/>
            <a:rect l="l" t="t" r="r" b="b"/>
            <a:pathLst>
              <a:path w="193279" h="192474" extrusionOk="0">
                <a:moveTo>
                  <a:pt x="96640" y="0"/>
                </a:moveTo>
                <a:cubicBezTo>
                  <a:pt x="43268" y="0"/>
                  <a:pt x="0" y="43268"/>
                  <a:pt x="0" y="96640"/>
                </a:cubicBezTo>
                <a:cubicBezTo>
                  <a:pt x="0" y="144509"/>
                  <a:pt x="34841" y="184153"/>
                  <a:pt x="80523" y="191829"/>
                </a:cubicBezTo>
                <a:lnTo>
                  <a:pt x="80523" y="116802"/>
                </a:lnTo>
                <a:lnTo>
                  <a:pt x="57210" y="116802"/>
                </a:lnTo>
                <a:lnTo>
                  <a:pt x="57210" y="89803"/>
                </a:lnTo>
                <a:lnTo>
                  <a:pt x="80523" y="89803"/>
                </a:lnTo>
                <a:lnTo>
                  <a:pt x="80523" y="69895"/>
                </a:lnTo>
                <a:cubicBezTo>
                  <a:pt x="80523" y="46796"/>
                  <a:pt x="94631" y="34208"/>
                  <a:pt x="115240" y="34208"/>
                </a:cubicBezTo>
                <a:cubicBezTo>
                  <a:pt x="125111" y="34208"/>
                  <a:pt x="133593" y="34943"/>
                  <a:pt x="136056" y="35267"/>
                </a:cubicBezTo>
                <a:lnTo>
                  <a:pt x="136056" y="59412"/>
                </a:lnTo>
                <a:lnTo>
                  <a:pt x="121762" y="59419"/>
                </a:lnTo>
                <a:cubicBezTo>
                  <a:pt x="110556" y="59419"/>
                  <a:pt x="108396" y="64743"/>
                  <a:pt x="108396" y="72558"/>
                </a:cubicBezTo>
                <a:lnTo>
                  <a:pt x="108396" y="89789"/>
                </a:lnTo>
                <a:lnTo>
                  <a:pt x="135133" y="89789"/>
                </a:lnTo>
                <a:lnTo>
                  <a:pt x="131646" y="116788"/>
                </a:lnTo>
                <a:lnTo>
                  <a:pt x="108396" y="116788"/>
                </a:lnTo>
                <a:lnTo>
                  <a:pt x="108396" y="192475"/>
                </a:lnTo>
                <a:cubicBezTo>
                  <a:pt x="156210" y="186655"/>
                  <a:pt x="193280" y="146002"/>
                  <a:pt x="193280" y="96613"/>
                </a:cubicBezTo>
                <a:cubicBezTo>
                  <a:pt x="193280" y="43268"/>
                  <a:pt x="150012" y="0"/>
                  <a:pt x="966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8" name="Google Shape;718;p46"/>
          <p:cNvSpPr/>
          <p:nvPr/>
        </p:nvSpPr>
        <p:spPr>
          <a:xfrm>
            <a:off x="11280320" y="6364960"/>
            <a:ext cx="193673" cy="193673"/>
          </a:xfrm>
          <a:custGeom>
            <a:avLst/>
            <a:gdLst/>
            <a:ahLst/>
            <a:cxnLst/>
            <a:rect l="l" t="t" r="r" b="b"/>
            <a:pathLst>
              <a:path w="193673" h="193673" extrusionOk="0">
                <a:moveTo>
                  <a:pt x="96837" y="0"/>
                </a:moveTo>
                <a:cubicBezTo>
                  <a:pt x="43354" y="0"/>
                  <a:pt x="0" y="43349"/>
                  <a:pt x="0" y="96837"/>
                </a:cubicBezTo>
                <a:cubicBezTo>
                  <a:pt x="0" y="150330"/>
                  <a:pt x="43354" y="193673"/>
                  <a:pt x="96837" y="193673"/>
                </a:cubicBezTo>
                <a:cubicBezTo>
                  <a:pt x="150319" y="193673"/>
                  <a:pt x="193673" y="150330"/>
                  <a:pt x="193673" y="96837"/>
                </a:cubicBezTo>
                <a:cubicBezTo>
                  <a:pt x="193673" y="43349"/>
                  <a:pt x="150319" y="0"/>
                  <a:pt x="96837" y="0"/>
                </a:cubicBezTo>
                <a:close/>
                <a:moveTo>
                  <a:pt x="61104" y="125324"/>
                </a:moveTo>
                <a:cubicBezTo>
                  <a:pt x="45371" y="125324"/>
                  <a:pt x="32617" y="112558"/>
                  <a:pt x="32617" y="96831"/>
                </a:cubicBezTo>
                <a:cubicBezTo>
                  <a:pt x="32617" y="81098"/>
                  <a:pt x="45371" y="68349"/>
                  <a:pt x="61104" y="68349"/>
                </a:cubicBezTo>
                <a:cubicBezTo>
                  <a:pt x="76831" y="68349"/>
                  <a:pt x="89591" y="81098"/>
                  <a:pt x="89591" y="96831"/>
                </a:cubicBezTo>
                <a:cubicBezTo>
                  <a:pt x="89591" y="112558"/>
                  <a:pt x="76831" y="125324"/>
                  <a:pt x="61104" y="125324"/>
                </a:cubicBezTo>
                <a:close/>
                <a:moveTo>
                  <a:pt x="132569" y="125324"/>
                </a:moveTo>
                <a:cubicBezTo>
                  <a:pt x="116836" y="125324"/>
                  <a:pt x="104088" y="112558"/>
                  <a:pt x="104088" y="96831"/>
                </a:cubicBezTo>
                <a:cubicBezTo>
                  <a:pt x="104088" y="81098"/>
                  <a:pt x="116836" y="68349"/>
                  <a:pt x="132569" y="68349"/>
                </a:cubicBezTo>
                <a:cubicBezTo>
                  <a:pt x="148302" y="68349"/>
                  <a:pt x="161051" y="81098"/>
                  <a:pt x="161051" y="96831"/>
                </a:cubicBezTo>
                <a:cubicBezTo>
                  <a:pt x="161051" y="112558"/>
                  <a:pt x="148302" y="125324"/>
                  <a:pt x="132569" y="1253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19" name="Google Shape;719;p46"/>
          <p:cNvGrpSpPr/>
          <p:nvPr/>
        </p:nvGrpSpPr>
        <p:grpSpPr>
          <a:xfrm>
            <a:off x="11700445" y="6364959"/>
            <a:ext cx="160057" cy="193533"/>
            <a:chOff x="11717377" y="6375400"/>
            <a:chExt cx="160058" cy="193533"/>
          </a:xfrm>
        </p:grpSpPr>
        <p:sp>
          <p:nvSpPr>
            <p:cNvPr id="720" name="Google Shape;720;p46"/>
            <p:cNvSpPr/>
            <p:nvPr/>
          </p:nvSpPr>
          <p:spPr>
            <a:xfrm>
              <a:off x="11717377" y="6457479"/>
              <a:ext cx="160058" cy="111454"/>
            </a:xfrm>
            <a:custGeom>
              <a:avLst/>
              <a:gdLst/>
              <a:ahLst/>
              <a:cxnLst/>
              <a:rect l="l" t="t" r="r" b="b"/>
              <a:pathLst>
                <a:path w="160058" h="111454" extrusionOk="0">
                  <a:moveTo>
                    <a:pt x="157250" y="17926"/>
                  </a:moveTo>
                  <a:cubicBezTo>
                    <a:pt x="156315" y="13677"/>
                    <a:pt x="154243" y="10114"/>
                    <a:pt x="151040" y="7235"/>
                  </a:cubicBezTo>
                  <a:cubicBezTo>
                    <a:pt x="147835" y="4356"/>
                    <a:pt x="144146" y="2663"/>
                    <a:pt x="139968" y="2159"/>
                  </a:cubicBezTo>
                  <a:cubicBezTo>
                    <a:pt x="126721" y="719"/>
                    <a:pt x="106742" y="0"/>
                    <a:pt x="80029" y="0"/>
                  </a:cubicBezTo>
                  <a:cubicBezTo>
                    <a:pt x="53316" y="0"/>
                    <a:pt x="33373" y="720"/>
                    <a:pt x="20197" y="2159"/>
                  </a:cubicBezTo>
                  <a:cubicBezTo>
                    <a:pt x="15950" y="2663"/>
                    <a:pt x="12242" y="4356"/>
                    <a:pt x="9073" y="7235"/>
                  </a:cubicBezTo>
                  <a:cubicBezTo>
                    <a:pt x="5904" y="10115"/>
                    <a:pt x="3816" y="13679"/>
                    <a:pt x="2808" y="17926"/>
                  </a:cubicBezTo>
                  <a:cubicBezTo>
                    <a:pt x="936" y="26280"/>
                    <a:pt x="0" y="38879"/>
                    <a:pt x="0" y="55727"/>
                  </a:cubicBezTo>
                  <a:cubicBezTo>
                    <a:pt x="0" y="72862"/>
                    <a:pt x="936" y="85463"/>
                    <a:pt x="2808" y="93528"/>
                  </a:cubicBezTo>
                  <a:cubicBezTo>
                    <a:pt x="3745" y="97774"/>
                    <a:pt x="5816" y="101340"/>
                    <a:pt x="9019" y="104218"/>
                  </a:cubicBezTo>
                  <a:cubicBezTo>
                    <a:pt x="12223" y="107098"/>
                    <a:pt x="15913" y="108754"/>
                    <a:pt x="20089" y="109186"/>
                  </a:cubicBezTo>
                  <a:cubicBezTo>
                    <a:pt x="33338" y="110698"/>
                    <a:pt x="53319" y="111454"/>
                    <a:pt x="80030" y="111454"/>
                  </a:cubicBezTo>
                  <a:cubicBezTo>
                    <a:pt x="106739" y="111454"/>
                    <a:pt x="126723" y="110698"/>
                    <a:pt x="139968" y="109186"/>
                  </a:cubicBezTo>
                  <a:cubicBezTo>
                    <a:pt x="144145" y="108754"/>
                    <a:pt x="147816" y="107098"/>
                    <a:pt x="150985" y="104218"/>
                  </a:cubicBezTo>
                  <a:cubicBezTo>
                    <a:pt x="154154" y="101340"/>
                    <a:pt x="156242" y="97774"/>
                    <a:pt x="157249" y="93528"/>
                  </a:cubicBezTo>
                  <a:cubicBezTo>
                    <a:pt x="159121" y="85174"/>
                    <a:pt x="160058" y="72575"/>
                    <a:pt x="160058" y="55727"/>
                  </a:cubicBezTo>
                  <a:cubicBezTo>
                    <a:pt x="160058" y="38591"/>
                    <a:pt x="159121" y="25991"/>
                    <a:pt x="157250" y="17926"/>
                  </a:cubicBezTo>
                  <a:close/>
                  <a:moveTo>
                    <a:pt x="45687" y="28836"/>
                  </a:moveTo>
                  <a:lnTo>
                    <a:pt x="34132" y="28836"/>
                  </a:lnTo>
                  <a:lnTo>
                    <a:pt x="34132" y="90286"/>
                  </a:lnTo>
                  <a:lnTo>
                    <a:pt x="23332" y="90286"/>
                  </a:lnTo>
                  <a:lnTo>
                    <a:pt x="23332" y="28836"/>
                  </a:lnTo>
                  <a:lnTo>
                    <a:pt x="11992" y="28836"/>
                  </a:lnTo>
                  <a:lnTo>
                    <a:pt x="11992" y="18685"/>
                  </a:lnTo>
                  <a:lnTo>
                    <a:pt x="45688" y="18685"/>
                  </a:lnTo>
                  <a:lnTo>
                    <a:pt x="45688" y="28836"/>
                  </a:lnTo>
                  <a:close/>
                  <a:moveTo>
                    <a:pt x="74846" y="90286"/>
                  </a:moveTo>
                  <a:lnTo>
                    <a:pt x="65234" y="90286"/>
                  </a:lnTo>
                  <a:lnTo>
                    <a:pt x="65234" y="84453"/>
                  </a:lnTo>
                  <a:cubicBezTo>
                    <a:pt x="61347" y="88846"/>
                    <a:pt x="57673" y="91042"/>
                    <a:pt x="54217" y="91042"/>
                  </a:cubicBezTo>
                  <a:cubicBezTo>
                    <a:pt x="50906" y="91042"/>
                    <a:pt x="48818" y="89709"/>
                    <a:pt x="47955" y="87046"/>
                  </a:cubicBezTo>
                  <a:cubicBezTo>
                    <a:pt x="47379" y="85318"/>
                    <a:pt x="47090" y="82689"/>
                    <a:pt x="47090" y="79161"/>
                  </a:cubicBezTo>
                  <a:lnTo>
                    <a:pt x="47090" y="36935"/>
                  </a:lnTo>
                  <a:lnTo>
                    <a:pt x="56702" y="36935"/>
                  </a:lnTo>
                  <a:lnTo>
                    <a:pt x="56702" y="76246"/>
                  </a:lnTo>
                  <a:cubicBezTo>
                    <a:pt x="56702" y="78549"/>
                    <a:pt x="56738" y="79810"/>
                    <a:pt x="56811" y="80026"/>
                  </a:cubicBezTo>
                  <a:cubicBezTo>
                    <a:pt x="57027" y="81538"/>
                    <a:pt x="57782" y="82294"/>
                    <a:pt x="59079" y="82294"/>
                  </a:cubicBezTo>
                  <a:cubicBezTo>
                    <a:pt x="61022" y="82294"/>
                    <a:pt x="63076" y="80782"/>
                    <a:pt x="65235" y="77758"/>
                  </a:cubicBezTo>
                  <a:lnTo>
                    <a:pt x="65235" y="36935"/>
                  </a:lnTo>
                  <a:lnTo>
                    <a:pt x="74847" y="36935"/>
                  </a:lnTo>
                  <a:lnTo>
                    <a:pt x="74847" y="90286"/>
                  </a:lnTo>
                  <a:close/>
                  <a:moveTo>
                    <a:pt x="111566" y="74302"/>
                  </a:moveTo>
                  <a:cubicBezTo>
                    <a:pt x="111566" y="79557"/>
                    <a:pt x="111243" y="83160"/>
                    <a:pt x="110598" y="85104"/>
                  </a:cubicBezTo>
                  <a:cubicBezTo>
                    <a:pt x="109371" y="89062"/>
                    <a:pt x="106817" y="91042"/>
                    <a:pt x="102929" y="91042"/>
                  </a:cubicBezTo>
                  <a:cubicBezTo>
                    <a:pt x="99473" y="91042"/>
                    <a:pt x="96125" y="89062"/>
                    <a:pt x="92884" y="85104"/>
                  </a:cubicBezTo>
                  <a:lnTo>
                    <a:pt x="92884" y="90287"/>
                  </a:lnTo>
                  <a:lnTo>
                    <a:pt x="83273" y="90287"/>
                  </a:lnTo>
                  <a:lnTo>
                    <a:pt x="83273" y="18685"/>
                  </a:lnTo>
                  <a:lnTo>
                    <a:pt x="92884" y="18685"/>
                  </a:lnTo>
                  <a:lnTo>
                    <a:pt x="92884" y="42120"/>
                  </a:lnTo>
                  <a:cubicBezTo>
                    <a:pt x="95981" y="38234"/>
                    <a:pt x="99328" y="36290"/>
                    <a:pt x="102929" y="36290"/>
                  </a:cubicBezTo>
                  <a:cubicBezTo>
                    <a:pt x="106817" y="36290"/>
                    <a:pt x="109371" y="38307"/>
                    <a:pt x="110598" y="42338"/>
                  </a:cubicBezTo>
                  <a:cubicBezTo>
                    <a:pt x="111242" y="44210"/>
                    <a:pt x="111566" y="47773"/>
                    <a:pt x="111566" y="53029"/>
                  </a:cubicBezTo>
                  <a:lnTo>
                    <a:pt x="111566" y="74302"/>
                  </a:lnTo>
                  <a:close/>
                  <a:moveTo>
                    <a:pt x="148070" y="65447"/>
                  </a:moveTo>
                  <a:lnTo>
                    <a:pt x="128739" y="65447"/>
                  </a:lnTo>
                  <a:lnTo>
                    <a:pt x="128739" y="74843"/>
                  </a:lnTo>
                  <a:cubicBezTo>
                    <a:pt x="128739" y="79811"/>
                    <a:pt x="130393" y="82294"/>
                    <a:pt x="133706" y="82294"/>
                  </a:cubicBezTo>
                  <a:cubicBezTo>
                    <a:pt x="136081" y="82294"/>
                    <a:pt x="137522" y="80999"/>
                    <a:pt x="138026" y="78405"/>
                  </a:cubicBezTo>
                  <a:cubicBezTo>
                    <a:pt x="138168" y="77686"/>
                    <a:pt x="138242" y="75490"/>
                    <a:pt x="138242" y="71819"/>
                  </a:cubicBezTo>
                  <a:lnTo>
                    <a:pt x="148069" y="71819"/>
                  </a:lnTo>
                  <a:lnTo>
                    <a:pt x="148069" y="73222"/>
                  </a:lnTo>
                  <a:cubicBezTo>
                    <a:pt x="148069" y="76751"/>
                    <a:pt x="147996" y="78838"/>
                    <a:pt x="147853" y="79487"/>
                  </a:cubicBezTo>
                  <a:cubicBezTo>
                    <a:pt x="147639" y="81429"/>
                    <a:pt x="146885" y="83373"/>
                    <a:pt x="145585" y="85318"/>
                  </a:cubicBezTo>
                  <a:cubicBezTo>
                    <a:pt x="142993" y="89134"/>
                    <a:pt x="139102" y="91042"/>
                    <a:pt x="133919" y="91042"/>
                  </a:cubicBezTo>
                  <a:cubicBezTo>
                    <a:pt x="128954" y="91042"/>
                    <a:pt x="125065" y="89205"/>
                    <a:pt x="122256" y="85535"/>
                  </a:cubicBezTo>
                  <a:cubicBezTo>
                    <a:pt x="120169" y="82871"/>
                    <a:pt x="119126" y="78695"/>
                    <a:pt x="119126" y="73007"/>
                  </a:cubicBezTo>
                  <a:lnTo>
                    <a:pt x="119126" y="54322"/>
                  </a:lnTo>
                  <a:cubicBezTo>
                    <a:pt x="119126" y="48634"/>
                    <a:pt x="120133" y="44458"/>
                    <a:pt x="122147" y="41794"/>
                  </a:cubicBezTo>
                  <a:cubicBezTo>
                    <a:pt x="124956" y="38123"/>
                    <a:pt x="128808" y="36287"/>
                    <a:pt x="133706" y="36287"/>
                  </a:cubicBezTo>
                  <a:cubicBezTo>
                    <a:pt x="138531" y="36287"/>
                    <a:pt x="142349" y="38123"/>
                    <a:pt x="145153" y="41794"/>
                  </a:cubicBezTo>
                  <a:cubicBezTo>
                    <a:pt x="147100" y="44458"/>
                    <a:pt x="148070" y="48634"/>
                    <a:pt x="148070" y="54322"/>
                  </a:cubicBezTo>
                  <a:lnTo>
                    <a:pt x="148070" y="65447"/>
                  </a:lnTo>
                  <a:lnTo>
                    <a:pt x="148070" y="654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11810258" y="6502514"/>
              <a:ext cx="9073" cy="37258"/>
            </a:xfrm>
            <a:custGeom>
              <a:avLst/>
              <a:gdLst/>
              <a:ahLst/>
              <a:cxnLst/>
              <a:rect l="l" t="t" r="r" b="b"/>
              <a:pathLst>
                <a:path w="9073" h="37258" extrusionOk="0">
                  <a:moveTo>
                    <a:pt x="4860" y="0"/>
                  </a:moveTo>
                  <a:cubicBezTo>
                    <a:pt x="3203" y="0"/>
                    <a:pt x="1585" y="795"/>
                    <a:pt x="0" y="2377"/>
                  </a:cubicBezTo>
                  <a:lnTo>
                    <a:pt x="0" y="34883"/>
                  </a:lnTo>
                  <a:cubicBezTo>
                    <a:pt x="1584" y="36466"/>
                    <a:pt x="3203" y="37258"/>
                    <a:pt x="4860" y="37258"/>
                  </a:cubicBezTo>
                  <a:cubicBezTo>
                    <a:pt x="7666" y="37258"/>
                    <a:pt x="9074" y="34848"/>
                    <a:pt x="9074" y="30022"/>
                  </a:cubicBezTo>
                  <a:lnTo>
                    <a:pt x="9074" y="7236"/>
                  </a:lnTo>
                  <a:cubicBezTo>
                    <a:pt x="9073" y="2411"/>
                    <a:pt x="7669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11846116" y="6502514"/>
              <a:ext cx="9718" cy="12310"/>
            </a:xfrm>
            <a:custGeom>
              <a:avLst/>
              <a:gdLst/>
              <a:ahLst/>
              <a:cxnLst/>
              <a:rect l="l" t="t" r="r" b="b"/>
              <a:pathLst>
                <a:path w="9718" h="12310" extrusionOk="0">
                  <a:moveTo>
                    <a:pt x="4860" y="0"/>
                  </a:moveTo>
                  <a:cubicBezTo>
                    <a:pt x="1620" y="0"/>
                    <a:pt x="0" y="2449"/>
                    <a:pt x="0" y="7342"/>
                  </a:cubicBezTo>
                  <a:lnTo>
                    <a:pt x="0" y="12310"/>
                  </a:lnTo>
                  <a:lnTo>
                    <a:pt x="9719" y="12310"/>
                  </a:lnTo>
                  <a:lnTo>
                    <a:pt x="9719" y="7342"/>
                  </a:lnTo>
                  <a:cubicBezTo>
                    <a:pt x="9719" y="2447"/>
                    <a:pt x="8098" y="0"/>
                    <a:pt x="4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1743195" y="6375400"/>
              <a:ext cx="37473" cy="72359"/>
            </a:xfrm>
            <a:custGeom>
              <a:avLst/>
              <a:gdLst/>
              <a:ahLst/>
              <a:cxnLst/>
              <a:rect l="l" t="t" r="r" b="b"/>
              <a:pathLst>
                <a:path w="37473" h="72359" extrusionOk="0">
                  <a:moveTo>
                    <a:pt x="13609" y="43091"/>
                  </a:moveTo>
                  <a:lnTo>
                    <a:pt x="13609" y="72360"/>
                  </a:lnTo>
                  <a:lnTo>
                    <a:pt x="24408" y="72360"/>
                  </a:lnTo>
                  <a:lnTo>
                    <a:pt x="24408" y="43091"/>
                  </a:lnTo>
                  <a:lnTo>
                    <a:pt x="37474" y="0"/>
                  </a:lnTo>
                  <a:lnTo>
                    <a:pt x="26458" y="0"/>
                  </a:lnTo>
                  <a:lnTo>
                    <a:pt x="19116" y="28404"/>
                  </a:lnTo>
                  <a:lnTo>
                    <a:pt x="11447" y="0"/>
                  </a:lnTo>
                  <a:lnTo>
                    <a:pt x="0" y="0"/>
                  </a:lnTo>
                  <a:cubicBezTo>
                    <a:pt x="2016" y="6049"/>
                    <a:pt x="4356" y="12780"/>
                    <a:pt x="7020" y="20196"/>
                  </a:cubicBezTo>
                  <a:cubicBezTo>
                    <a:pt x="10405" y="30131"/>
                    <a:pt x="12599" y="37765"/>
                    <a:pt x="13609" y="430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1780776" y="6393219"/>
              <a:ext cx="28834" cy="55296"/>
            </a:xfrm>
            <a:custGeom>
              <a:avLst/>
              <a:gdLst/>
              <a:ahLst/>
              <a:cxnLst/>
              <a:rect l="l" t="t" r="r" b="b"/>
              <a:pathLst>
                <a:path w="28834" h="55296" extrusionOk="0">
                  <a:moveTo>
                    <a:pt x="14364" y="55297"/>
                  </a:moveTo>
                  <a:cubicBezTo>
                    <a:pt x="19332" y="55297"/>
                    <a:pt x="23147" y="53460"/>
                    <a:pt x="25811" y="49789"/>
                  </a:cubicBezTo>
                  <a:cubicBezTo>
                    <a:pt x="27828" y="47124"/>
                    <a:pt x="28835" y="42876"/>
                    <a:pt x="28835" y="37045"/>
                  </a:cubicBezTo>
                  <a:lnTo>
                    <a:pt x="28835" y="18144"/>
                  </a:lnTo>
                  <a:cubicBezTo>
                    <a:pt x="28835" y="12385"/>
                    <a:pt x="27825" y="8172"/>
                    <a:pt x="25811" y="5508"/>
                  </a:cubicBezTo>
                  <a:cubicBezTo>
                    <a:pt x="23147" y="1836"/>
                    <a:pt x="19332" y="0"/>
                    <a:pt x="14364" y="0"/>
                  </a:cubicBezTo>
                  <a:cubicBezTo>
                    <a:pt x="9538" y="0"/>
                    <a:pt x="5758" y="1836"/>
                    <a:pt x="3023" y="5508"/>
                  </a:cubicBezTo>
                  <a:cubicBezTo>
                    <a:pt x="1008" y="8172"/>
                    <a:pt x="0" y="12385"/>
                    <a:pt x="0" y="18144"/>
                  </a:cubicBezTo>
                  <a:lnTo>
                    <a:pt x="0" y="37045"/>
                  </a:lnTo>
                  <a:cubicBezTo>
                    <a:pt x="0" y="42804"/>
                    <a:pt x="1007" y="47053"/>
                    <a:pt x="3023" y="49788"/>
                  </a:cubicBezTo>
                  <a:cubicBezTo>
                    <a:pt x="5759" y="53460"/>
                    <a:pt x="9538" y="55297"/>
                    <a:pt x="14364" y="55297"/>
                  </a:cubicBezTo>
                  <a:close/>
                  <a:moveTo>
                    <a:pt x="9719" y="16200"/>
                  </a:moveTo>
                  <a:cubicBezTo>
                    <a:pt x="9719" y="11232"/>
                    <a:pt x="11267" y="8748"/>
                    <a:pt x="14364" y="8748"/>
                  </a:cubicBezTo>
                  <a:cubicBezTo>
                    <a:pt x="17460" y="8748"/>
                    <a:pt x="19007" y="11232"/>
                    <a:pt x="19007" y="16200"/>
                  </a:cubicBezTo>
                  <a:lnTo>
                    <a:pt x="19007" y="38879"/>
                  </a:lnTo>
                  <a:cubicBezTo>
                    <a:pt x="19007" y="43921"/>
                    <a:pt x="17460" y="46439"/>
                    <a:pt x="14364" y="46439"/>
                  </a:cubicBezTo>
                  <a:cubicBezTo>
                    <a:pt x="11267" y="46439"/>
                    <a:pt x="9719" y="43919"/>
                    <a:pt x="9719" y="38879"/>
                  </a:cubicBezTo>
                  <a:lnTo>
                    <a:pt x="9719" y="16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11817601" y="6393867"/>
              <a:ext cx="28190" cy="54648"/>
            </a:xfrm>
            <a:custGeom>
              <a:avLst/>
              <a:gdLst/>
              <a:ahLst/>
              <a:cxnLst/>
              <a:rect l="l" t="t" r="r" b="b"/>
              <a:pathLst>
                <a:path w="28190" h="54648" extrusionOk="0">
                  <a:moveTo>
                    <a:pt x="7236" y="54648"/>
                  </a:moveTo>
                  <a:cubicBezTo>
                    <a:pt x="10839" y="54648"/>
                    <a:pt x="14547" y="52416"/>
                    <a:pt x="18362" y="47951"/>
                  </a:cubicBezTo>
                  <a:lnTo>
                    <a:pt x="18362" y="53891"/>
                  </a:lnTo>
                  <a:lnTo>
                    <a:pt x="28190" y="53891"/>
                  </a:lnTo>
                  <a:lnTo>
                    <a:pt x="28190" y="0"/>
                  </a:lnTo>
                  <a:lnTo>
                    <a:pt x="18362" y="0"/>
                  </a:lnTo>
                  <a:lnTo>
                    <a:pt x="18362" y="41147"/>
                  </a:lnTo>
                  <a:cubicBezTo>
                    <a:pt x="16202" y="44244"/>
                    <a:pt x="14151" y="45790"/>
                    <a:pt x="12204" y="45790"/>
                  </a:cubicBezTo>
                  <a:cubicBezTo>
                    <a:pt x="10907" y="45790"/>
                    <a:pt x="10151" y="44999"/>
                    <a:pt x="9936" y="43415"/>
                  </a:cubicBezTo>
                  <a:cubicBezTo>
                    <a:pt x="9864" y="43271"/>
                    <a:pt x="9828" y="42009"/>
                    <a:pt x="9828" y="39634"/>
                  </a:cubicBezTo>
                  <a:lnTo>
                    <a:pt x="9828" y="0"/>
                  </a:lnTo>
                  <a:lnTo>
                    <a:pt x="0" y="0"/>
                  </a:lnTo>
                  <a:lnTo>
                    <a:pt x="0" y="42552"/>
                  </a:lnTo>
                  <a:cubicBezTo>
                    <a:pt x="0" y="46223"/>
                    <a:pt x="290" y="48922"/>
                    <a:pt x="865" y="50651"/>
                  </a:cubicBezTo>
                  <a:cubicBezTo>
                    <a:pt x="1802" y="53316"/>
                    <a:pt x="3925" y="54648"/>
                    <a:pt x="7236" y="546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26" name="Google Shape;726;p46"/>
          <p:cNvSpPr/>
          <p:nvPr/>
        </p:nvSpPr>
        <p:spPr>
          <a:xfrm>
            <a:off x="8980407" y="6380907"/>
            <a:ext cx="199136" cy="161797"/>
          </a:xfrm>
          <a:custGeom>
            <a:avLst/>
            <a:gdLst/>
            <a:ahLst/>
            <a:cxnLst/>
            <a:rect l="l" t="t" r="r" b="b"/>
            <a:pathLst>
              <a:path w="266700" h="216693" extrusionOk="0">
                <a:moveTo>
                  <a:pt x="266700" y="25653"/>
                </a:moveTo>
                <a:cubicBezTo>
                  <a:pt x="256782" y="30004"/>
                  <a:pt x="246214" y="32887"/>
                  <a:pt x="235196" y="34288"/>
                </a:cubicBezTo>
                <a:cubicBezTo>
                  <a:pt x="246531" y="27520"/>
                  <a:pt x="255182" y="16885"/>
                  <a:pt x="259249" y="4067"/>
                </a:cubicBezTo>
                <a:cubicBezTo>
                  <a:pt x="248681" y="10368"/>
                  <a:pt x="237013" y="14819"/>
                  <a:pt x="224578" y="17302"/>
                </a:cubicBezTo>
                <a:cubicBezTo>
                  <a:pt x="214543" y="6617"/>
                  <a:pt x="200242" y="0"/>
                  <a:pt x="184640" y="0"/>
                </a:cubicBezTo>
                <a:cubicBezTo>
                  <a:pt x="154369" y="0"/>
                  <a:pt x="130000" y="24570"/>
                  <a:pt x="130000" y="54690"/>
                </a:cubicBezTo>
                <a:cubicBezTo>
                  <a:pt x="130000" y="59024"/>
                  <a:pt x="130366" y="63191"/>
                  <a:pt x="131266" y="67158"/>
                </a:cubicBezTo>
                <a:cubicBezTo>
                  <a:pt x="85811" y="64941"/>
                  <a:pt x="45589" y="43155"/>
                  <a:pt x="18569" y="9968"/>
                </a:cubicBezTo>
                <a:cubicBezTo>
                  <a:pt x="13852" y="18152"/>
                  <a:pt x="11085" y="27520"/>
                  <a:pt x="11085" y="37605"/>
                </a:cubicBezTo>
                <a:cubicBezTo>
                  <a:pt x="11085" y="56540"/>
                  <a:pt x="20836" y="73326"/>
                  <a:pt x="35371" y="83044"/>
                </a:cubicBezTo>
                <a:cubicBezTo>
                  <a:pt x="26587" y="82877"/>
                  <a:pt x="17969" y="80327"/>
                  <a:pt x="10668" y="76310"/>
                </a:cubicBezTo>
                <a:cubicBezTo>
                  <a:pt x="10668" y="76476"/>
                  <a:pt x="10668" y="76693"/>
                  <a:pt x="10668" y="76910"/>
                </a:cubicBezTo>
                <a:cubicBezTo>
                  <a:pt x="10668" y="103480"/>
                  <a:pt x="29620" y="125549"/>
                  <a:pt x="54473" y="130633"/>
                </a:cubicBezTo>
                <a:cubicBezTo>
                  <a:pt x="50023" y="131850"/>
                  <a:pt x="45172" y="132433"/>
                  <a:pt x="40138" y="132433"/>
                </a:cubicBezTo>
                <a:cubicBezTo>
                  <a:pt x="36638" y="132433"/>
                  <a:pt x="33104" y="132233"/>
                  <a:pt x="29787" y="131500"/>
                </a:cubicBezTo>
                <a:cubicBezTo>
                  <a:pt x="36871" y="153152"/>
                  <a:pt x="56974" y="169071"/>
                  <a:pt x="80877" y="169588"/>
                </a:cubicBezTo>
                <a:cubicBezTo>
                  <a:pt x="62274" y="184140"/>
                  <a:pt x="38655" y="192907"/>
                  <a:pt x="13085" y="192907"/>
                </a:cubicBezTo>
                <a:cubicBezTo>
                  <a:pt x="8601" y="192907"/>
                  <a:pt x="4301" y="192707"/>
                  <a:pt x="0" y="192157"/>
                </a:cubicBezTo>
                <a:cubicBezTo>
                  <a:pt x="24220" y="207776"/>
                  <a:pt x="52923" y="216694"/>
                  <a:pt x="83877" y="216694"/>
                </a:cubicBezTo>
                <a:cubicBezTo>
                  <a:pt x="184490" y="216694"/>
                  <a:pt x="239497" y="133350"/>
                  <a:pt x="239497" y="61108"/>
                </a:cubicBezTo>
                <a:cubicBezTo>
                  <a:pt x="239497" y="58691"/>
                  <a:pt x="239413" y="56357"/>
                  <a:pt x="239297" y="54040"/>
                </a:cubicBezTo>
                <a:cubicBezTo>
                  <a:pt x="250148" y="46339"/>
                  <a:pt x="259266" y="36721"/>
                  <a:pt x="266700" y="256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7" name="Google Shape;727;p46"/>
          <p:cNvSpPr/>
          <p:nvPr/>
        </p:nvSpPr>
        <p:spPr>
          <a:xfrm>
            <a:off x="7210267" y="6362630"/>
            <a:ext cx="198357" cy="198357"/>
          </a:xfrm>
          <a:custGeom>
            <a:avLst/>
            <a:gdLst/>
            <a:ahLst/>
            <a:cxnLst/>
            <a:rect l="l" t="t" r="r" b="b"/>
            <a:pathLst>
              <a:path w="265658" h="265658" extrusionOk="0">
                <a:moveTo>
                  <a:pt x="239092" y="0"/>
                </a:moveTo>
                <a:lnTo>
                  <a:pt x="26566" y="0"/>
                </a:lnTo>
                <a:cubicBezTo>
                  <a:pt x="11955" y="0"/>
                  <a:pt x="0" y="11955"/>
                  <a:pt x="0" y="26566"/>
                </a:cubicBezTo>
                <a:lnTo>
                  <a:pt x="0" y="239092"/>
                </a:lnTo>
                <a:cubicBezTo>
                  <a:pt x="0" y="253703"/>
                  <a:pt x="11955" y="265658"/>
                  <a:pt x="26566" y="265658"/>
                </a:cubicBezTo>
                <a:lnTo>
                  <a:pt x="239092" y="265658"/>
                </a:lnTo>
                <a:cubicBezTo>
                  <a:pt x="253703" y="265658"/>
                  <a:pt x="265658" y="253703"/>
                  <a:pt x="265658" y="239092"/>
                </a:cubicBezTo>
                <a:lnTo>
                  <a:pt x="265658" y="26566"/>
                </a:lnTo>
                <a:cubicBezTo>
                  <a:pt x="265658" y="11955"/>
                  <a:pt x="253703" y="0"/>
                  <a:pt x="239092" y="0"/>
                </a:cubicBezTo>
                <a:close/>
                <a:moveTo>
                  <a:pt x="79697" y="225809"/>
                </a:moveTo>
                <a:lnTo>
                  <a:pt x="39849" y="225809"/>
                </a:lnTo>
                <a:lnTo>
                  <a:pt x="39849" y="106263"/>
                </a:lnTo>
                <a:lnTo>
                  <a:pt x="79697" y="106263"/>
                </a:lnTo>
                <a:lnTo>
                  <a:pt x="79697" y="225809"/>
                </a:lnTo>
                <a:close/>
                <a:moveTo>
                  <a:pt x="59773" y="83682"/>
                </a:moveTo>
                <a:cubicBezTo>
                  <a:pt x="46490" y="83682"/>
                  <a:pt x="35864" y="73056"/>
                  <a:pt x="35864" y="59773"/>
                </a:cubicBezTo>
                <a:cubicBezTo>
                  <a:pt x="35864" y="46490"/>
                  <a:pt x="46490" y="35864"/>
                  <a:pt x="59773" y="35864"/>
                </a:cubicBezTo>
                <a:cubicBezTo>
                  <a:pt x="73056" y="35864"/>
                  <a:pt x="83682" y="46490"/>
                  <a:pt x="83682" y="59773"/>
                </a:cubicBezTo>
                <a:cubicBezTo>
                  <a:pt x="83682" y="73056"/>
                  <a:pt x="73056" y="83682"/>
                  <a:pt x="59773" y="83682"/>
                </a:cubicBezTo>
                <a:close/>
                <a:moveTo>
                  <a:pt x="225809" y="225809"/>
                </a:moveTo>
                <a:lnTo>
                  <a:pt x="185961" y="225809"/>
                </a:lnTo>
                <a:lnTo>
                  <a:pt x="185961" y="155410"/>
                </a:lnTo>
                <a:cubicBezTo>
                  <a:pt x="185961" y="144784"/>
                  <a:pt x="176663" y="135486"/>
                  <a:pt x="166036" y="135486"/>
                </a:cubicBezTo>
                <a:cubicBezTo>
                  <a:pt x="155410" y="135486"/>
                  <a:pt x="146112" y="144784"/>
                  <a:pt x="146112" y="155410"/>
                </a:cubicBezTo>
                <a:lnTo>
                  <a:pt x="146112" y="225809"/>
                </a:lnTo>
                <a:lnTo>
                  <a:pt x="106263" y="225809"/>
                </a:lnTo>
                <a:lnTo>
                  <a:pt x="106263" y="106263"/>
                </a:lnTo>
                <a:lnTo>
                  <a:pt x="146112" y="106263"/>
                </a:lnTo>
                <a:lnTo>
                  <a:pt x="146112" y="122203"/>
                </a:lnTo>
                <a:cubicBezTo>
                  <a:pt x="152753" y="111576"/>
                  <a:pt x="167365" y="103607"/>
                  <a:pt x="179319" y="103607"/>
                </a:cubicBezTo>
                <a:cubicBezTo>
                  <a:pt x="204557" y="103607"/>
                  <a:pt x="225809" y="124859"/>
                  <a:pt x="225809" y="150097"/>
                </a:cubicBezTo>
                <a:lnTo>
                  <a:pt x="225809" y="2258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8" name="Google Shape;728;p46"/>
          <p:cNvSpPr txBox="1"/>
          <p:nvPr/>
        </p:nvSpPr>
        <p:spPr>
          <a:xfrm>
            <a:off x="7472425" y="6338686"/>
            <a:ext cx="15080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École Polytechnique</a:t>
            </a:r>
            <a:endParaRPr sz="1467"/>
          </a:p>
        </p:txBody>
      </p:sp>
      <p:sp>
        <p:nvSpPr>
          <p:cNvPr id="729" name="Google Shape;729;p46"/>
          <p:cNvSpPr txBox="1"/>
          <p:nvPr/>
        </p:nvSpPr>
        <p:spPr>
          <a:xfrm>
            <a:off x="9141375" y="6338686"/>
            <a:ext cx="1196400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67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@polytechnique</a:t>
            </a:r>
            <a:endParaRPr sz="1467"/>
          </a:p>
        </p:txBody>
      </p:sp>
      <p:sp>
        <p:nvSpPr>
          <p:cNvPr id="730" name="Google Shape;730;p46"/>
          <p:cNvSpPr txBox="1"/>
          <p:nvPr/>
        </p:nvSpPr>
        <p:spPr>
          <a:xfrm>
            <a:off x="8360128" y="5043869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polytechnique.edu</a:t>
            </a:r>
            <a:endParaRPr sz="1467"/>
          </a:p>
        </p:txBody>
      </p:sp>
      <p:sp>
        <p:nvSpPr>
          <p:cNvPr id="731" name="Google Shape;731;p46"/>
          <p:cNvSpPr txBox="1"/>
          <p:nvPr/>
        </p:nvSpPr>
        <p:spPr>
          <a:xfrm>
            <a:off x="8360128" y="5357227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fondationx.org</a:t>
            </a:r>
            <a:endParaRPr sz="1467"/>
          </a:p>
        </p:txBody>
      </p:sp>
      <p:sp>
        <p:nvSpPr>
          <p:cNvPr id="732" name="Google Shape;732;p46"/>
          <p:cNvSpPr txBox="1"/>
          <p:nvPr/>
        </p:nvSpPr>
        <p:spPr>
          <a:xfrm>
            <a:off x="8360128" y="5670586"/>
            <a:ext cx="3500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xpuissancevous.fr</a:t>
            </a:r>
            <a:endParaRPr sz="1467"/>
          </a:p>
        </p:txBody>
      </p:sp>
      <p:pic>
        <p:nvPicPr>
          <p:cNvPr id="733" name="Google Shape;733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96900" y="529756"/>
            <a:ext cx="1886317" cy="90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49" Type="http://schemas.openxmlformats.org/officeDocument/2006/relationships/image" Target="../media/image3.sv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51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50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27.xml"/><Relationship Id="rId41" Type="http://schemas.openxmlformats.org/officeDocument/2006/relationships/slideLayout" Target="../slideLayouts/slideLayout48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image" Target="../media/image24.jpg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51" Type="http://schemas.openxmlformats.org/officeDocument/2006/relationships/image" Target="../media/image25.png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5D773B-9A18-4DB5-AFA3-FD3E77BCE9D7}"/>
              </a:ext>
            </a:extLst>
          </p:cNvPr>
          <p:cNvSpPr/>
          <p:nvPr userDrawn="1"/>
        </p:nvSpPr>
        <p:spPr>
          <a:xfrm>
            <a:off x="190600" y="211669"/>
            <a:ext cx="11760000" cy="6434664"/>
          </a:xfrm>
          <a:prstGeom prst="rect">
            <a:avLst/>
          </a:prstGeom>
          <a:solidFill>
            <a:schemeClr val="bg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963042-96AA-4AC5-BC06-2021F1AB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669"/>
            <a:ext cx="10515600" cy="116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5BF0D9-BD47-4AE8-94DE-5C2995575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 err="1"/>
              <a:t>egzegzeg</a:t>
            </a:r>
            <a:r>
              <a:rPr lang="fr-FR"/>
              <a:t>	</a:t>
            </a:r>
          </a:p>
          <a:p>
            <a:pPr lvl="6"/>
            <a:r>
              <a:rPr lang="fr-FR" err="1"/>
              <a:t>ergerhbe</a:t>
            </a:r>
            <a:endParaRPr lang="fr-FR"/>
          </a:p>
          <a:p>
            <a:pPr lvl="7"/>
            <a:r>
              <a:rPr lang="fr-FR" err="1"/>
              <a:t>ergerher</a:t>
            </a:r>
            <a:endParaRPr lang="fr-FR"/>
          </a:p>
          <a:p>
            <a:pPr lvl="8"/>
            <a:r>
              <a:rPr lang="fr-FR" err="1"/>
              <a:t>zregerhe</a:t>
            </a:r>
            <a:endParaRPr lang="fr-FR"/>
          </a:p>
          <a:p>
            <a:pPr lvl="8"/>
            <a:r>
              <a:rPr lang="fr-FR" err="1"/>
              <a:t>egzzeg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695304-04A7-48F0-9008-E5829A9A9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7E2558D5-0625-48E2-8221-A8A7A25FC822}" type="slidenum">
              <a:rPr lang="fr-FR" smtClean="0"/>
              <a:pPr/>
              <a:t>‹N°›</a:t>
            </a:fld>
            <a:fld id="{9AED24B0-FABC-4704-B913-F145B78CE2A7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1" name="Graphique 1">
            <a:extLst>
              <a:ext uri="{FF2B5EF4-FFF2-40B4-BE49-F238E27FC236}">
                <a16:creationId xmlns:a16="http://schemas.microsoft.com/office/drawing/2014/main" id="{3DC875A8-C38B-4DFE-8A3F-5C9985D1B7DB}"/>
              </a:ext>
            </a:extLst>
          </p:cNvPr>
          <p:cNvGrpSpPr/>
          <p:nvPr userDrawn="1"/>
        </p:nvGrpSpPr>
        <p:grpSpPr>
          <a:xfrm flipV="1">
            <a:off x="4910137" y="1156706"/>
            <a:ext cx="2371726" cy="45720"/>
            <a:chOff x="4119563" y="1594453"/>
            <a:chExt cx="3952875" cy="76200"/>
          </a:xfrm>
        </p:grpSpPr>
        <p:sp>
          <p:nvSpPr>
            <p:cNvPr id="12" name="Forme libre : forme 12">
              <a:extLst>
                <a:ext uri="{FF2B5EF4-FFF2-40B4-BE49-F238E27FC236}">
                  <a16:creationId xmlns:a16="http://schemas.microsoft.com/office/drawing/2014/main" id="{B9E8631A-F8B2-4ED6-9F0B-74ADFBB3765B}"/>
                </a:ext>
              </a:extLst>
            </p:cNvPr>
            <p:cNvSpPr/>
            <p:nvPr/>
          </p:nvSpPr>
          <p:spPr>
            <a:xfrm>
              <a:off x="5570221" y="1594408"/>
              <a:ext cx="1038225" cy="76200"/>
            </a:xfrm>
            <a:custGeom>
              <a:avLst/>
              <a:gdLst>
                <a:gd name="connsiteX0" fmla="*/ 1046798 w 1038225"/>
                <a:gd name="connsiteY0" fmla="*/ 42907 h 76200"/>
                <a:gd name="connsiteX1" fmla="*/ 1046798 w 1038225"/>
                <a:gd name="connsiteY1" fmla="*/ 42907 h 76200"/>
                <a:gd name="connsiteX2" fmla="*/ 521970 w 1038225"/>
                <a:gd name="connsiteY2" fmla="*/ 45 h 76200"/>
                <a:gd name="connsiteX3" fmla="*/ 0 w 1038225"/>
                <a:gd name="connsiteY3" fmla="*/ 41002 h 76200"/>
                <a:gd name="connsiteX4" fmla="*/ 0 w 1038225"/>
                <a:gd name="connsiteY4" fmla="*/ 41002 h 76200"/>
                <a:gd name="connsiteX5" fmla="*/ 0 w 1038225"/>
                <a:gd name="connsiteY5" fmla="*/ 41002 h 76200"/>
                <a:gd name="connsiteX6" fmla="*/ 0 w 1038225"/>
                <a:gd name="connsiteY6" fmla="*/ 41002 h 76200"/>
                <a:gd name="connsiteX7" fmla="*/ 0 w 1038225"/>
                <a:gd name="connsiteY7" fmla="*/ 41002 h 76200"/>
                <a:gd name="connsiteX8" fmla="*/ 513397 w 1038225"/>
                <a:gd name="connsiteY8" fmla="*/ 80055 h 76200"/>
                <a:gd name="connsiteX9" fmla="*/ 1046798 w 1038225"/>
                <a:gd name="connsiteY9" fmla="*/ 42907 h 76200"/>
                <a:gd name="connsiteX10" fmla="*/ 1046798 w 1038225"/>
                <a:gd name="connsiteY10" fmla="*/ 42907 h 76200"/>
                <a:gd name="connsiteX11" fmla="*/ 1046798 w 1038225"/>
                <a:gd name="connsiteY11" fmla="*/ 42907 h 76200"/>
                <a:gd name="connsiteX12" fmla="*/ 1046798 w 1038225"/>
                <a:gd name="connsiteY12" fmla="*/ 4290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8225" h="76200">
                  <a:moveTo>
                    <a:pt x="1046798" y="42907"/>
                  </a:moveTo>
                  <a:lnTo>
                    <a:pt x="1046798" y="42907"/>
                  </a:lnTo>
                  <a:cubicBezTo>
                    <a:pt x="943927" y="15285"/>
                    <a:pt x="746760" y="45"/>
                    <a:pt x="521970" y="45"/>
                  </a:cubicBezTo>
                  <a:cubicBezTo>
                    <a:pt x="297180" y="-908"/>
                    <a:pt x="102870" y="13380"/>
                    <a:pt x="0" y="41002"/>
                  </a:cubicBezTo>
                  <a:lnTo>
                    <a:pt x="0" y="41002"/>
                  </a:lnTo>
                  <a:lnTo>
                    <a:pt x="0" y="41002"/>
                  </a:lnTo>
                  <a:lnTo>
                    <a:pt x="0" y="41002"/>
                  </a:lnTo>
                  <a:lnTo>
                    <a:pt x="0" y="41002"/>
                  </a:lnTo>
                  <a:cubicBezTo>
                    <a:pt x="102870" y="68625"/>
                    <a:pt x="288608" y="79102"/>
                    <a:pt x="513397" y="80055"/>
                  </a:cubicBezTo>
                  <a:cubicBezTo>
                    <a:pt x="738188" y="80055"/>
                    <a:pt x="943927" y="70530"/>
                    <a:pt x="1046798" y="42907"/>
                  </a:cubicBezTo>
                  <a:lnTo>
                    <a:pt x="1046798" y="42907"/>
                  </a:lnTo>
                  <a:lnTo>
                    <a:pt x="1046798" y="42907"/>
                  </a:lnTo>
                  <a:lnTo>
                    <a:pt x="1046798" y="42907"/>
                  </a:lnTo>
                </a:path>
              </a:pathLst>
            </a:custGeom>
            <a:solidFill>
              <a:srgbClr val="B18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3">
              <a:extLst>
                <a:ext uri="{FF2B5EF4-FFF2-40B4-BE49-F238E27FC236}">
                  <a16:creationId xmlns:a16="http://schemas.microsoft.com/office/drawing/2014/main" id="{A698FE81-AB59-4C4E-A98B-8B31D593DB1C}"/>
                </a:ext>
              </a:extLst>
            </p:cNvPr>
            <p:cNvSpPr/>
            <p:nvPr/>
          </p:nvSpPr>
          <p:spPr>
            <a:xfrm>
              <a:off x="4119563" y="1629696"/>
              <a:ext cx="1266825" cy="9525"/>
            </a:xfrm>
            <a:custGeom>
              <a:avLst/>
              <a:gdLst>
                <a:gd name="connsiteX0" fmla="*/ 0 w 1266825"/>
                <a:gd name="connsiteY0" fmla="*/ 0 h 9525"/>
                <a:gd name="connsiteX1" fmla="*/ 1269683 w 1266825"/>
                <a:gd name="connsiteY1" fmla="*/ 0 h 9525"/>
                <a:gd name="connsiteX2" fmla="*/ 1269683 w 1266825"/>
                <a:gd name="connsiteY2" fmla="*/ 9525 h 9525"/>
                <a:gd name="connsiteX3" fmla="*/ 0 w 1266825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6825" h="9525">
                  <a:moveTo>
                    <a:pt x="0" y="0"/>
                  </a:moveTo>
                  <a:lnTo>
                    <a:pt x="1269683" y="0"/>
                  </a:lnTo>
                  <a:lnTo>
                    <a:pt x="1269683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B18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4">
              <a:extLst>
                <a:ext uri="{FF2B5EF4-FFF2-40B4-BE49-F238E27FC236}">
                  <a16:creationId xmlns:a16="http://schemas.microsoft.com/office/drawing/2014/main" id="{D71CFF13-7E31-4C08-8F3B-12B57E822F37}"/>
                </a:ext>
              </a:extLst>
            </p:cNvPr>
            <p:cNvSpPr/>
            <p:nvPr/>
          </p:nvSpPr>
          <p:spPr>
            <a:xfrm>
              <a:off x="6797993" y="1629696"/>
              <a:ext cx="1266825" cy="9525"/>
            </a:xfrm>
            <a:custGeom>
              <a:avLst/>
              <a:gdLst>
                <a:gd name="connsiteX0" fmla="*/ 0 w 1266825"/>
                <a:gd name="connsiteY0" fmla="*/ 0 h 9525"/>
                <a:gd name="connsiteX1" fmla="*/ 1269683 w 1266825"/>
                <a:gd name="connsiteY1" fmla="*/ 0 h 9525"/>
                <a:gd name="connsiteX2" fmla="*/ 1269683 w 1266825"/>
                <a:gd name="connsiteY2" fmla="*/ 9525 h 9525"/>
                <a:gd name="connsiteX3" fmla="*/ 0 w 1266825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6825" h="9525">
                  <a:moveTo>
                    <a:pt x="0" y="0"/>
                  </a:moveTo>
                  <a:lnTo>
                    <a:pt x="1269683" y="0"/>
                  </a:lnTo>
                  <a:lnTo>
                    <a:pt x="1269683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B18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440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5" r:id="rId3"/>
    <p:sldLayoutId id="2147483716" r:id="rId4"/>
    <p:sldLayoutId id="2147483710" r:id="rId5"/>
    <p:sldLayoutId id="2147483711" r:id="rId6"/>
    <p:sldLayoutId id="2147483767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1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714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9DF027D0-67BB-49C6-A2CB-8F38BDC629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-4344985" y="-6440208"/>
            <a:ext cx="20959864" cy="20152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5D773B-9A18-4DB5-AFA3-FD3E77BCE9D7}"/>
              </a:ext>
            </a:extLst>
          </p:cNvPr>
          <p:cNvSpPr/>
          <p:nvPr userDrawn="1"/>
        </p:nvSpPr>
        <p:spPr>
          <a:xfrm>
            <a:off x="216000" y="211668"/>
            <a:ext cx="11760000" cy="6434664"/>
          </a:xfrm>
          <a:prstGeom prst="rect">
            <a:avLst/>
          </a:prstGeom>
          <a:solidFill>
            <a:schemeClr val="bg1"/>
          </a:solidFill>
          <a:ln w="9525">
            <a:solidFill>
              <a:srgbClr val="A68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963042-96AA-4AC5-BC06-2021F1AB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669"/>
            <a:ext cx="10515600" cy="116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5BF0D9-BD47-4AE8-94DE-5C2995575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 err="1"/>
              <a:t>egzegzeg</a:t>
            </a:r>
            <a:r>
              <a:rPr lang="fr-FR"/>
              <a:t>	</a:t>
            </a:r>
          </a:p>
          <a:p>
            <a:pPr lvl="6"/>
            <a:r>
              <a:rPr lang="fr-FR" err="1"/>
              <a:t>ergerhbe</a:t>
            </a:r>
            <a:endParaRPr lang="fr-FR"/>
          </a:p>
          <a:p>
            <a:pPr lvl="7"/>
            <a:r>
              <a:rPr lang="fr-FR" err="1"/>
              <a:t>ergerher</a:t>
            </a:r>
            <a:endParaRPr lang="fr-FR"/>
          </a:p>
          <a:p>
            <a:pPr lvl="8"/>
            <a:r>
              <a:rPr lang="fr-FR" err="1"/>
              <a:t>zregerhe</a:t>
            </a:r>
            <a:endParaRPr lang="fr-FR"/>
          </a:p>
          <a:p>
            <a:pPr lvl="8"/>
            <a:r>
              <a:rPr lang="fr-FR" err="1"/>
              <a:t>egzzeg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2A72A-089A-4238-B26C-02416B4BB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A1AFEE4-A953-4A5B-AB42-BD074F39E929}" type="datetimeFigureOut">
              <a:rPr lang="fr-FR" smtClean="0"/>
              <a:pPr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91D457-68B5-41F5-8F0F-F99FA8D56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695304-04A7-48F0-9008-E5829A9A9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5C099187-7A9C-4FE6-9452-51D4CB057F0C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1" name="Graphique 1">
            <a:extLst>
              <a:ext uri="{FF2B5EF4-FFF2-40B4-BE49-F238E27FC236}">
                <a16:creationId xmlns:a16="http://schemas.microsoft.com/office/drawing/2014/main" id="{3DC875A8-C38B-4DFE-8A3F-5C9985D1B7DB}"/>
              </a:ext>
            </a:extLst>
          </p:cNvPr>
          <p:cNvGrpSpPr/>
          <p:nvPr userDrawn="1"/>
        </p:nvGrpSpPr>
        <p:grpSpPr>
          <a:xfrm flipV="1">
            <a:off x="4848862" y="1350060"/>
            <a:ext cx="2371726" cy="45720"/>
            <a:chOff x="4119563" y="1594453"/>
            <a:chExt cx="3952875" cy="76200"/>
          </a:xfrm>
        </p:grpSpPr>
        <p:sp>
          <p:nvSpPr>
            <p:cNvPr id="12" name="Forme libre : forme 12">
              <a:extLst>
                <a:ext uri="{FF2B5EF4-FFF2-40B4-BE49-F238E27FC236}">
                  <a16:creationId xmlns:a16="http://schemas.microsoft.com/office/drawing/2014/main" id="{B9E8631A-F8B2-4ED6-9F0B-74ADFBB3765B}"/>
                </a:ext>
              </a:extLst>
            </p:cNvPr>
            <p:cNvSpPr/>
            <p:nvPr/>
          </p:nvSpPr>
          <p:spPr>
            <a:xfrm>
              <a:off x="5570221" y="1594408"/>
              <a:ext cx="1038225" cy="76200"/>
            </a:xfrm>
            <a:custGeom>
              <a:avLst/>
              <a:gdLst>
                <a:gd name="connsiteX0" fmla="*/ 1046798 w 1038225"/>
                <a:gd name="connsiteY0" fmla="*/ 42907 h 76200"/>
                <a:gd name="connsiteX1" fmla="*/ 1046798 w 1038225"/>
                <a:gd name="connsiteY1" fmla="*/ 42907 h 76200"/>
                <a:gd name="connsiteX2" fmla="*/ 521970 w 1038225"/>
                <a:gd name="connsiteY2" fmla="*/ 45 h 76200"/>
                <a:gd name="connsiteX3" fmla="*/ 0 w 1038225"/>
                <a:gd name="connsiteY3" fmla="*/ 41002 h 76200"/>
                <a:gd name="connsiteX4" fmla="*/ 0 w 1038225"/>
                <a:gd name="connsiteY4" fmla="*/ 41002 h 76200"/>
                <a:gd name="connsiteX5" fmla="*/ 0 w 1038225"/>
                <a:gd name="connsiteY5" fmla="*/ 41002 h 76200"/>
                <a:gd name="connsiteX6" fmla="*/ 0 w 1038225"/>
                <a:gd name="connsiteY6" fmla="*/ 41002 h 76200"/>
                <a:gd name="connsiteX7" fmla="*/ 0 w 1038225"/>
                <a:gd name="connsiteY7" fmla="*/ 41002 h 76200"/>
                <a:gd name="connsiteX8" fmla="*/ 513397 w 1038225"/>
                <a:gd name="connsiteY8" fmla="*/ 80055 h 76200"/>
                <a:gd name="connsiteX9" fmla="*/ 1046798 w 1038225"/>
                <a:gd name="connsiteY9" fmla="*/ 42907 h 76200"/>
                <a:gd name="connsiteX10" fmla="*/ 1046798 w 1038225"/>
                <a:gd name="connsiteY10" fmla="*/ 42907 h 76200"/>
                <a:gd name="connsiteX11" fmla="*/ 1046798 w 1038225"/>
                <a:gd name="connsiteY11" fmla="*/ 42907 h 76200"/>
                <a:gd name="connsiteX12" fmla="*/ 1046798 w 1038225"/>
                <a:gd name="connsiteY12" fmla="*/ 4290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8225" h="76200">
                  <a:moveTo>
                    <a:pt x="1046798" y="42907"/>
                  </a:moveTo>
                  <a:lnTo>
                    <a:pt x="1046798" y="42907"/>
                  </a:lnTo>
                  <a:cubicBezTo>
                    <a:pt x="943927" y="15285"/>
                    <a:pt x="746760" y="45"/>
                    <a:pt x="521970" y="45"/>
                  </a:cubicBezTo>
                  <a:cubicBezTo>
                    <a:pt x="297180" y="-908"/>
                    <a:pt x="102870" y="13380"/>
                    <a:pt x="0" y="41002"/>
                  </a:cubicBezTo>
                  <a:lnTo>
                    <a:pt x="0" y="41002"/>
                  </a:lnTo>
                  <a:lnTo>
                    <a:pt x="0" y="41002"/>
                  </a:lnTo>
                  <a:lnTo>
                    <a:pt x="0" y="41002"/>
                  </a:lnTo>
                  <a:lnTo>
                    <a:pt x="0" y="41002"/>
                  </a:lnTo>
                  <a:cubicBezTo>
                    <a:pt x="102870" y="68625"/>
                    <a:pt x="288608" y="79102"/>
                    <a:pt x="513397" y="80055"/>
                  </a:cubicBezTo>
                  <a:cubicBezTo>
                    <a:pt x="738188" y="80055"/>
                    <a:pt x="943927" y="70530"/>
                    <a:pt x="1046798" y="42907"/>
                  </a:cubicBezTo>
                  <a:lnTo>
                    <a:pt x="1046798" y="42907"/>
                  </a:lnTo>
                  <a:lnTo>
                    <a:pt x="1046798" y="42907"/>
                  </a:lnTo>
                  <a:lnTo>
                    <a:pt x="1046798" y="42907"/>
                  </a:lnTo>
                </a:path>
              </a:pathLst>
            </a:custGeom>
            <a:solidFill>
              <a:srgbClr val="B18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3">
              <a:extLst>
                <a:ext uri="{FF2B5EF4-FFF2-40B4-BE49-F238E27FC236}">
                  <a16:creationId xmlns:a16="http://schemas.microsoft.com/office/drawing/2014/main" id="{A698FE81-AB59-4C4E-A98B-8B31D593DB1C}"/>
                </a:ext>
              </a:extLst>
            </p:cNvPr>
            <p:cNvSpPr/>
            <p:nvPr/>
          </p:nvSpPr>
          <p:spPr>
            <a:xfrm>
              <a:off x="4119563" y="1629696"/>
              <a:ext cx="1266825" cy="9525"/>
            </a:xfrm>
            <a:custGeom>
              <a:avLst/>
              <a:gdLst>
                <a:gd name="connsiteX0" fmla="*/ 0 w 1266825"/>
                <a:gd name="connsiteY0" fmla="*/ 0 h 9525"/>
                <a:gd name="connsiteX1" fmla="*/ 1269683 w 1266825"/>
                <a:gd name="connsiteY1" fmla="*/ 0 h 9525"/>
                <a:gd name="connsiteX2" fmla="*/ 1269683 w 1266825"/>
                <a:gd name="connsiteY2" fmla="*/ 9525 h 9525"/>
                <a:gd name="connsiteX3" fmla="*/ 0 w 1266825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6825" h="9525">
                  <a:moveTo>
                    <a:pt x="0" y="0"/>
                  </a:moveTo>
                  <a:lnTo>
                    <a:pt x="1269683" y="0"/>
                  </a:lnTo>
                  <a:lnTo>
                    <a:pt x="1269683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B18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4">
              <a:extLst>
                <a:ext uri="{FF2B5EF4-FFF2-40B4-BE49-F238E27FC236}">
                  <a16:creationId xmlns:a16="http://schemas.microsoft.com/office/drawing/2014/main" id="{D71CFF13-7E31-4C08-8F3B-12B57E822F37}"/>
                </a:ext>
              </a:extLst>
            </p:cNvPr>
            <p:cNvSpPr/>
            <p:nvPr/>
          </p:nvSpPr>
          <p:spPr>
            <a:xfrm>
              <a:off x="6797993" y="1629696"/>
              <a:ext cx="1266825" cy="9525"/>
            </a:xfrm>
            <a:custGeom>
              <a:avLst/>
              <a:gdLst>
                <a:gd name="connsiteX0" fmla="*/ 0 w 1266825"/>
                <a:gd name="connsiteY0" fmla="*/ 0 h 9525"/>
                <a:gd name="connsiteX1" fmla="*/ 1269683 w 1266825"/>
                <a:gd name="connsiteY1" fmla="*/ 0 h 9525"/>
                <a:gd name="connsiteX2" fmla="*/ 1269683 w 1266825"/>
                <a:gd name="connsiteY2" fmla="*/ 9525 h 9525"/>
                <a:gd name="connsiteX3" fmla="*/ 0 w 1266825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6825" h="9525">
                  <a:moveTo>
                    <a:pt x="0" y="0"/>
                  </a:moveTo>
                  <a:lnTo>
                    <a:pt x="1269683" y="0"/>
                  </a:lnTo>
                  <a:lnTo>
                    <a:pt x="1269683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B18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199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2" r:id="rId2"/>
    <p:sldLayoutId id="2147483694" r:id="rId3"/>
    <p:sldLayoutId id="2147483685" r:id="rId4"/>
    <p:sldLayoutId id="2147483684" r:id="rId5"/>
    <p:sldLayoutId id="2147483686" r:id="rId6"/>
    <p:sldLayoutId id="2147483687" r:id="rId7"/>
    <p:sldLayoutId id="2147483683" r:id="rId8"/>
    <p:sldLayoutId id="2147483677" r:id="rId9"/>
    <p:sldLayoutId id="2147483678" r:id="rId10"/>
    <p:sldLayoutId id="2147483679" r:id="rId11"/>
    <p:sldLayoutId id="2147483706" r:id="rId12"/>
    <p:sldLayoutId id="2147483662" r:id="rId13"/>
    <p:sldLayoutId id="2147483688" r:id="rId14"/>
    <p:sldLayoutId id="2147483689" r:id="rId15"/>
    <p:sldLayoutId id="2147483690" r:id="rId16"/>
    <p:sldLayoutId id="2147483666" r:id="rId17"/>
    <p:sldLayoutId id="2147483651" r:id="rId18"/>
    <p:sldLayoutId id="2147483661" r:id="rId19"/>
    <p:sldLayoutId id="2147483680" r:id="rId20"/>
    <p:sldLayoutId id="2147483650" r:id="rId21"/>
    <p:sldLayoutId id="2147483658" r:id="rId22"/>
    <p:sldLayoutId id="2147483668" r:id="rId23"/>
    <p:sldLayoutId id="2147483670" r:id="rId24"/>
    <p:sldLayoutId id="2147483654" r:id="rId25"/>
    <p:sldLayoutId id="2147483652" r:id="rId26"/>
    <p:sldLayoutId id="2147483653" r:id="rId27"/>
    <p:sldLayoutId id="2147483681" r:id="rId28"/>
    <p:sldLayoutId id="2147483655" r:id="rId29"/>
    <p:sldLayoutId id="2147483660" r:id="rId30"/>
    <p:sldLayoutId id="2147483665" r:id="rId31"/>
    <p:sldLayoutId id="2147483657" r:id="rId32"/>
    <p:sldLayoutId id="2147483669" r:id="rId33"/>
    <p:sldLayoutId id="2147483691" r:id="rId34"/>
    <p:sldLayoutId id="2147483692" r:id="rId35"/>
    <p:sldLayoutId id="2147483707" r:id="rId36"/>
    <p:sldLayoutId id="2147483682" r:id="rId37"/>
    <p:sldLayoutId id="2147483697" r:id="rId38"/>
    <p:sldLayoutId id="2147483698" r:id="rId39"/>
    <p:sldLayoutId id="2147483699" r:id="rId40"/>
    <p:sldLayoutId id="2147483708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1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714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-4344986" y="-6440208"/>
            <a:ext cx="20959867" cy="201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216000" y="211668"/>
            <a:ext cx="11760000" cy="643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68B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38200" y="211669"/>
            <a:ext cx="10515600" cy="1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909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3" name="Google Shape;13;p1"/>
          <p:cNvGrpSpPr/>
          <p:nvPr/>
        </p:nvGrpSpPr>
        <p:grpSpPr>
          <a:xfrm rot="10800000" flipH="1">
            <a:off x="4848862" y="1350087"/>
            <a:ext cx="2367153" cy="45720"/>
            <a:chOff x="4119563" y="1594408"/>
            <a:chExt cx="3945255" cy="76200"/>
          </a:xfrm>
        </p:grpSpPr>
        <p:sp>
          <p:nvSpPr>
            <p:cNvPr id="14" name="Google Shape;14;p1"/>
            <p:cNvSpPr/>
            <p:nvPr/>
          </p:nvSpPr>
          <p:spPr>
            <a:xfrm>
              <a:off x="5570221" y="1594408"/>
              <a:ext cx="1038225" cy="76200"/>
            </a:xfrm>
            <a:custGeom>
              <a:avLst/>
              <a:gdLst/>
              <a:ahLst/>
              <a:cxnLst/>
              <a:rect l="l" t="t" r="r" b="b"/>
              <a:pathLst>
                <a:path w="1038225" h="76200" extrusionOk="0">
                  <a:moveTo>
                    <a:pt x="1046798" y="42907"/>
                  </a:moveTo>
                  <a:lnTo>
                    <a:pt x="1046798" y="42907"/>
                  </a:lnTo>
                  <a:cubicBezTo>
                    <a:pt x="943927" y="15285"/>
                    <a:pt x="746760" y="45"/>
                    <a:pt x="521970" y="45"/>
                  </a:cubicBezTo>
                  <a:cubicBezTo>
                    <a:pt x="297180" y="-908"/>
                    <a:pt x="102870" y="13380"/>
                    <a:pt x="0" y="41002"/>
                  </a:cubicBezTo>
                  <a:lnTo>
                    <a:pt x="0" y="41002"/>
                  </a:lnTo>
                  <a:lnTo>
                    <a:pt x="0" y="41002"/>
                  </a:lnTo>
                  <a:lnTo>
                    <a:pt x="0" y="41002"/>
                  </a:lnTo>
                  <a:lnTo>
                    <a:pt x="0" y="41002"/>
                  </a:lnTo>
                  <a:cubicBezTo>
                    <a:pt x="102870" y="68625"/>
                    <a:pt x="288608" y="79102"/>
                    <a:pt x="513397" y="80055"/>
                  </a:cubicBezTo>
                  <a:cubicBezTo>
                    <a:pt x="738188" y="80055"/>
                    <a:pt x="943927" y="70530"/>
                    <a:pt x="1046798" y="42907"/>
                  </a:cubicBezTo>
                  <a:lnTo>
                    <a:pt x="1046798" y="42907"/>
                  </a:lnTo>
                  <a:lnTo>
                    <a:pt x="1046798" y="42907"/>
                  </a:lnTo>
                  <a:lnTo>
                    <a:pt x="1046798" y="42907"/>
                  </a:lnTo>
                </a:path>
              </a:pathLst>
            </a:custGeom>
            <a:solidFill>
              <a:srgbClr val="B18C4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4119563" y="1629696"/>
              <a:ext cx="1266825" cy="9525"/>
            </a:xfrm>
            <a:custGeom>
              <a:avLst/>
              <a:gdLst/>
              <a:ahLst/>
              <a:cxnLst/>
              <a:rect l="l" t="t" r="r" b="b"/>
              <a:pathLst>
                <a:path w="1266825" h="9525" extrusionOk="0">
                  <a:moveTo>
                    <a:pt x="0" y="0"/>
                  </a:moveTo>
                  <a:lnTo>
                    <a:pt x="1269683" y="0"/>
                  </a:lnTo>
                  <a:lnTo>
                    <a:pt x="1269683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B18C4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6797993" y="1629696"/>
              <a:ext cx="1266825" cy="9525"/>
            </a:xfrm>
            <a:custGeom>
              <a:avLst/>
              <a:gdLst/>
              <a:ahLst/>
              <a:cxnLst/>
              <a:rect l="l" t="t" r="r" b="b"/>
              <a:pathLst>
                <a:path w="1266825" h="9525" extrusionOk="0">
                  <a:moveTo>
                    <a:pt x="0" y="0"/>
                  </a:moveTo>
                  <a:lnTo>
                    <a:pt x="1269683" y="0"/>
                  </a:lnTo>
                  <a:lnTo>
                    <a:pt x="1269683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B18C4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670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ynapses.polytechnique.fr/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certificats.medicaux.1a-2a@polytechnique.fr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svg"/><Relationship Id="rId4" Type="http://schemas.openxmlformats.org/officeDocument/2006/relationships/image" Target="../media/image6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sv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body" sz="quarter" idx="10"/>
          </p:nvPr>
        </p:nvSpPr>
        <p:spPr>
          <a:xfrm>
            <a:off x="423862" y="2154766"/>
            <a:ext cx="8691261" cy="877163"/>
          </a:xfrm>
        </p:spPr>
        <p:txBody>
          <a:bodyPr vert="horz" wrap="square" lIns="0" tIns="0" rIns="0" bIns="45720" rtlCol="0" anchor="t">
            <a:spAutoFit/>
          </a:bodyPr>
          <a:lstStyle/>
          <a:p>
            <a:r>
              <a:rPr lang="fr-FR" sz="3000" dirty="0">
                <a:latin typeface="Georgia"/>
              </a:rPr>
              <a:t>Amphi de présentation de 2</a:t>
            </a:r>
            <a:r>
              <a:rPr lang="fr-FR" sz="3000" baseline="30000" dirty="0">
                <a:latin typeface="Georgia"/>
              </a:rPr>
              <a:t>e</a:t>
            </a:r>
            <a:r>
              <a:rPr lang="fr-FR" sz="3000" dirty="0">
                <a:latin typeface="Georgia"/>
              </a:rPr>
              <a:t> année – </a:t>
            </a:r>
            <a:br>
              <a:rPr lang="fr-FR" sz="3000" dirty="0">
                <a:latin typeface="Georgia"/>
              </a:rPr>
            </a:br>
            <a:r>
              <a:rPr lang="fr-FR" sz="3000" dirty="0">
                <a:latin typeface="Georgia"/>
              </a:rPr>
              <a:t>Promotion X2025</a:t>
            </a:r>
            <a:endParaRPr lang="fr-FR" sz="3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340E92-F78C-4144-70CD-3D5334D0CA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862" y="4472611"/>
            <a:ext cx="11254616" cy="1538995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b="1" dirty="0"/>
              <a:t>Laura Fioni – Directrice de l’enseignement </a:t>
            </a:r>
          </a:p>
          <a:p>
            <a:r>
              <a:rPr lang="fr-FR" b="1" dirty="0"/>
              <a:t>Eléonore Payen de la Garanderie - Directrice déléguée du cycle ingénieur polytechnicien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EA8156-F2DD-1F35-3553-79D8B7FCDE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1200" dirty="0">
                <a:latin typeface="Georgia"/>
              </a:rPr>
              <a:t>19 mai 2026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084" y="2618896"/>
            <a:ext cx="5449864" cy="26937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63724" y="2089231"/>
            <a:ext cx="1897712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1467" kern="0" dirty="0">
                <a:solidFill>
                  <a:srgbClr val="D4E8EF">
                    <a:lumMod val="5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Fin dans la perspective du lac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8038697" y="2548760"/>
            <a:ext cx="159027" cy="737616"/>
          </a:xfrm>
          <a:prstGeom prst="straightConnector1">
            <a:avLst/>
          </a:prstGeom>
          <a:ln>
            <a:solidFill>
              <a:schemeClr val="accent4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007236" y="5165620"/>
            <a:ext cx="1897712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1467" kern="0" dirty="0">
                <a:solidFill>
                  <a:srgbClr val="D4E8EF">
                    <a:lumMod val="5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Début en bas des marches de Lozère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8685407" y="5238826"/>
            <a:ext cx="501267" cy="143917"/>
          </a:xfrm>
          <a:prstGeom prst="straightConnector1">
            <a:avLst/>
          </a:prstGeom>
          <a:ln>
            <a:solidFill>
              <a:schemeClr val="accent4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rgbClr val="A68B4E"/>
                </a:solidFill>
              </a:rPr>
              <a:t>2. Introduction le lundi 24 août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47985" y="2133724"/>
            <a:ext cx="4711119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Des </a:t>
            </a:r>
            <a:r>
              <a:rPr lang="fr-FR" sz="2133" b="1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volontaires</a:t>
            </a:r>
            <a:r>
              <a:rPr lang="fr-FR" sz="2133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 pour guider les groupes lors de la promenade audio introductive (le 24 août après-midi)</a:t>
            </a:r>
          </a:p>
          <a:p>
            <a:pPr defTabSz="1219170">
              <a:buClr>
                <a:srgbClr val="000000"/>
              </a:buClr>
            </a:pPr>
            <a:endParaRPr lang="fr-FR" sz="2133" kern="0" dirty="0">
              <a:solidFill>
                <a:srgbClr val="003E5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80990" indent="-380990" defTabSz="1219170">
              <a:buClr>
                <a:srgbClr val="003E5C"/>
              </a:buClr>
              <a:buFont typeface="Wingdings" panose="05000000000000000000" pitchFamily="2" charset="2"/>
              <a:buChar char="Ø"/>
            </a:pPr>
            <a:r>
              <a:rPr lang="fr-FR" sz="2133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Si vous êtes intéressés venez nous voir dans le temps du forum après cet amphi.</a:t>
            </a:r>
          </a:p>
        </p:txBody>
      </p:sp>
    </p:spTree>
    <p:extLst>
      <p:ext uri="{BB962C8B-B14F-4D97-AF65-F5344CB8AC3E}">
        <p14:creationId xmlns:p14="http://schemas.microsoft.com/office/powerpoint/2010/main" val="37318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147" y="211669"/>
            <a:ext cx="6636327" cy="927999"/>
          </a:xfrm>
        </p:spPr>
        <p:txBody>
          <a:bodyPr/>
          <a:lstStyle/>
          <a:p>
            <a:r>
              <a:rPr lang="fr-FR" dirty="0">
                <a:latin typeface="Georgia"/>
              </a:rPr>
              <a:t>Composition de l’année 2 - Détails HSS, MIE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9453DE1C-477C-5754-8D39-A4F134ECC936}"/>
              </a:ext>
            </a:extLst>
          </p:cNvPr>
          <p:cNvSpPr/>
          <p:nvPr/>
        </p:nvSpPr>
        <p:spPr>
          <a:xfrm>
            <a:off x="362986" y="1374368"/>
            <a:ext cx="762000" cy="748145"/>
          </a:xfrm>
          <a:prstGeom prst="chevr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119B79-BF33-2082-678A-8435D580E5E9}"/>
              </a:ext>
            </a:extLst>
          </p:cNvPr>
          <p:cNvSpPr txBox="1"/>
          <p:nvPr/>
        </p:nvSpPr>
        <p:spPr>
          <a:xfrm>
            <a:off x="1320063" y="1271309"/>
            <a:ext cx="10474034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C00000"/>
              </a:solidFill>
              <a:latin typeface="Georgia"/>
            </a:endParaRPr>
          </a:p>
          <a:p>
            <a:r>
              <a:rPr lang="en-US" b="1" dirty="0" err="1">
                <a:solidFill>
                  <a:schemeClr val="accent1"/>
                </a:solidFill>
                <a:latin typeface="Georgia"/>
              </a:rPr>
              <a:t>Humanités</a:t>
            </a:r>
            <a:r>
              <a:rPr lang="en-US" b="1" dirty="0">
                <a:solidFill>
                  <a:schemeClr val="accent1"/>
                </a:solidFill>
                <a:latin typeface="Georgia"/>
              </a:rPr>
              <a:t> et sciences </a:t>
            </a:r>
            <a:r>
              <a:rPr lang="en-US" b="1" dirty="0" err="1">
                <a:solidFill>
                  <a:schemeClr val="accent1"/>
                </a:solidFill>
                <a:latin typeface="Georgia"/>
              </a:rPr>
              <a:t>sociales</a:t>
            </a:r>
            <a:r>
              <a:rPr lang="en-US" b="1" dirty="0">
                <a:solidFill>
                  <a:schemeClr val="accent1"/>
                </a:solidFill>
                <a:latin typeface="Georgia"/>
              </a:rPr>
              <a:t> (P1 et P2)</a:t>
            </a:r>
            <a:endParaRPr lang="en-US" dirty="0">
              <a:solidFill>
                <a:schemeClr val="accent1"/>
              </a:solidFill>
            </a:endParaRP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2 cours et 2 séminaires (1 de chaque par période)</a:t>
            </a:r>
            <a:endParaRPr lang="en-US" sz="1600" dirty="0">
              <a:latin typeface="Georgia"/>
            </a:endParaRP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P1</a:t>
            </a:r>
            <a:r>
              <a:rPr lang="fr-FR" sz="1600" dirty="0">
                <a:latin typeface="Georgia"/>
              </a:rPr>
              <a:t> : 1 cours unique ; Les séminaires proposés fin mai, vœux à classer pour magouilleuse</a:t>
            </a:r>
            <a:endParaRPr lang="en-US" sz="1600" dirty="0">
              <a:latin typeface="Georgia"/>
            </a:endParaRP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P2</a:t>
            </a:r>
            <a:r>
              <a:rPr lang="fr-FR" sz="1600" dirty="0">
                <a:latin typeface="Georgia"/>
              </a:rPr>
              <a:t> : 5 cours au choix ; même système pour les séminaires – Choix en octobre</a:t>
            </a:r>
            <a:endParaRPr lang="en-US" sz="1600" dirty="0">
              <a:latin typeface="Georgia"/>
            </a:endParaRP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PSC</a:t>
            </a:r>
            <a:r>
              <a:rPr lang="fr-FR" sz="1600" dirty="0">
                <a:latin typeface="Georgia"/>
              </a:rPr>
              <a:t> possibles en HSS</a:t>
            </a: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Modal possible en HSS</a:t>
            </a:r>
            <a:endParaRPr lang="fr-FR" dirty="0">
              <a:latin typeface="Georgia"/>
            </a:endParaRPr>
          </a:p>
          <a:p>
            <a:pPr>
              <a:spcBef>
                <a:spcPts val="600"/>
              </a:spcBef>
            </a:pPr>
            <a:endParaRPr lang="fr-FR" sz="1600" b="1" dirty="0">
              <a:latin typeface="Century Gothic"/>
            </a:endParaRPr>
          </a:p>
          <a:p>
            <a:pPr>
              <a:spcBef>
                <a:spcPts val="600"/>
              </a:spcBef>
            </a:pPr>
            <a:endParaRPr lang="fr-FR" sz="1600" b="1" dirty="0">
              <a:latin typeface="Century Gothic"/>
            </a:endParaRPr>
          </a:p>
          <a:p>
            <a:pPr>
              <a:spcBef>
                <a:spcPts val="600"/>
              </a:spcBef>
            </a:pPr>
            <a:endParaRPr lang="fr-FR" sz="1600" b="1" dirty="0">
              <a:latin typeface="Century Gothic"/>
            </a:endParaRPr>
          </a:p>
          <a:p>
            <a:pPr>
              <a:spcBef>
                <a:spcPts val="600"/>
              </a:spcBef>
            </a:pPr>
            <a:endParaRPr lang="fr-FR" sz="1600" b="1" dirty="0">
              <a:latin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/>
                </a:solidFill>
                <a:latin typeface="Georgia"/>
              </a:rPr>
              <a:t>Management de </a:t>
            </a:r>
            <a:r>
              <a:rPr lang="en-US" b="1" dirty="0" err="1">
                <a:solidFill>
                  <a:schemeClr val="accent1"/>
                </a:solidFill>
                <a:latin typeface="Georgia"/>
              </a:rPr>
              <a:t>l'innovation</a:t>
            </a:r>
            <a:r>
              <a:rPr lang="en-US" b="1" dirty="0">
                <a:solidFill>
                  <a:schemeClr val="accent1"/>
                </a:solidFill>
                <a:latin typeface="Georgia"/>
              </a:rPr>
              <a:t> et </a:t>
            </a:r>
            <a:r>
              <a:rPr lang="en-US" b="1" dirty="0" err="1">
                <a:solidFill>
                  <a:schemeClr val="accent1"/>
                </a:solidFill>
                <a:latin typeface="Georgia"/>
              </a:rPr>
              <a:t>entreprenariat</a:t>
            </a:r>
            <a:r>
              <a:rPr lang="en-US" b="1" dirty="0">
                <a:solidFill>
                  <a:schemeClr val="accent1"/>
                </a:solidFill>
                <a:latin typeface="Georgia"/>
              </a:rPr>
              <a:t> ( P3)</a:t>
            </a:r>
            <a:endParaRPr lang="en-US" sz="1600" dirty="0">
              <a:solidFill>
                <a:schemeClr val="accent1"/>
              </a:solidFill>
              <a:latin typeface="Century Gothic"/>
            </a:endParaRP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1 cours unique en P3</a:t>
            </a: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PSC </a:t>
            </a:r>
            <a:r>
              <a:rPr lang="fr-FR" sz="1600" dirty="0">
                <a:latin typeface="Georgia"/>
              </a:rPr>
              <a:t>possibles en MIE</a:t>
            </a:r>
          </a:p>
          <a:p>
            <a:pPr marL="285750" lvl="1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Modal possible en MIE </a:t>
            </a:r>
          </a:p>
          <a:p>
            <a:pPr lvl="1">
              <a:spcBef>
                <a:spcPts val="600"/>
              </a:spcBef>
            </a:pPr>
            <a:endParaRPr lang="fr-FR" sz="1600" b="1" dirty="0"/>
          </a:p>
        </p:txBody>
      </p:sp>
      <p:sp>
        <p:nvSpPr>
          <p:cNvPr id="4" name="Arrow: Chevron 8">
            <a:extLst>
              <a:ext uri="{FF2B5EF4-FFF2-40B4-BE49-F238E27FC236}">
                <a16:creationId xmlns:a16="http://schemas.microsoft.com/office/drawing/2014/main" id="{00320564-E940-59BA-B5F2-24A2772AC4F4}"/>
              </a:ext>
            </a:extLst>
          </p:cNvPr>
          <p:cNvSpPr/>
          <p:nvPr/>
        </p:nvSpPr>
        <p:spPr>
          <a:xfrm>
            <a:off x="7659316" y="422839"/>
            <a:ext cx="762000" cy="748145"/>
          </a:xfrm>
          <a:prstGeom prst="chevr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2CE5BFE-EB48-129E-1FAF-55C6A12D802C}"/>
              </a:ext>
            </a:extLst>
          </p:cNvPr>
          <p:cNvSpPr txBox="1"/>
          <p:nvPr/>
        </p:nvSpPr>
        <p:spPr>
          <a:xfrm>
            <a:off x="8454597" y="351097"/>
            <a:ext cx="4391891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>
                <a:solidFill>
                  <a:schemeClr val="accent1"/>
                </a:solidFill>
                <a:latin typeface="Georgia"/>
              </a:rPr>
              <a:t>Humanités</a:t>
            </a:r>
            <a:r>
              <a:rPr lang="en-US" sz="1600" b="1" dirty="0">
                <a:solidFill>
                  <a:schemeClr val="accent1"/>
                </a:solidFill>
                <a:latin typeface="Georgia"/>
              </a:rPr>
              <a:t> et sciences </a:t>
            </a:r>
            <a:r>
              <a:rPr lang="en-US" sz="1600" b="1" dirty="0" err="1">
                <a:solidFill>
                  <a:schemeClr val="accent1"/>
                </a:solidFill>
                <a:latin typeface="Georgia"/>
              </a:rPr>
              <a:t>sociales</a:t>
            </a:r>
            <a:r>
              <a:rPr lang="en-US" sz="1600" b="1" dirty="0">
                <a:solidFill>
                  <a:schemeClr val="accent1"/>
                </a:solidFill>
                <a:latin typeface="Georgia"/>
              </a:rPr>
              <a:t>, Management de </a:t>
            </a:r>
            <a:r>
              <a:rPr lang="en-US" sz="1600" b="1" dirty="0" err="1">
                <a:solidFill>
                  <a:schemeClr val="accent1"/>
                </a:solidFill>
                <a:latin typeface="Georgia"/>
              </a:rPr>
              <a:t>l'innovation</a:t>
            </a:r>
            <a:r>
              <a:rPr lang="en-US" sz="1600" b="1" dirty="0">
                <a:solidFill>
                  <a:schemeClr val="accent1"/>
                </a:solidFill>
                <a:latin typeface="Georgia"/>
              </a:rPr>
              <a:t> et </a:t>
            </a:r>
            <a:r>
              <a:rPr lang="en-US" sz="1600" b="1" dirty="0" err="1">
                <a:solidFill>
                  <a:schemeClr val="accent1"/>
                </a:solidFill>
                <a:latin typeface="Georgia"/>
              </a:rPr>
              <a:t>Entrepreunariat</a:t>
            </a:r>
            <a:r>
              <a:rPr lang="en-US" sz="1600" b="1" dirty="0">
                <a:solidFill>
                  <a:schemeClr val="accent1"/>
                </a:solidFill>
                <a:latin typeface="Georgia"/>
              </a:rPr>
              <a:t>,</a:t>
            </a:r>
            <a:endParaRPr lang="en-US" sz="1600" dirty="0">
              <a:solidFill>
                <a:schemeClr val="accent1"/>
              </a:solidFill>
              <a:latin typeface="Georgia"/>
            </a:endParaRPr>
          </a:p>
          <a:p>
            <a:endParaRPr lang="en-US" dirty="0">
              <a:latin typeface="Georgia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6876F3E-6AC7-9BC4-7795-5FAA638F2E41}"/>
              </a:ext>
            </a:extLst>
          </p:cNvPr>
          <p:cNvSpPr/>
          <p:nvPr/>
        </p:nvSpPr>
        <p:spPr>
          <a:xfrm>
            <a:off x="7461504" y="219456"/>
            <a:ext cx="4480560" cy="1154912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3FEA82-1E00-06B8-C01B-DE003F1B6BA1}"/>
              </a:ext>
            </a:extLst>
          </p:cNvPr>
          <p:cNvSpPr txBox="1"/>
          <p:nvPr/>
        </p:nvSpPr>
        <p:spPr>
          <a:xfrm>
            <a:off x="8238744" y="3215664"/>
            <a:ext cx="323697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/>
              <a:t>RDV en salle 3014(BEM</a:t>
            </a:r>
            <a:r>
              <a:rPr lang="fr-FR" sz="1600" b="1" dirty="0"/>
              <a:t>)</a:t>
            </a:r>
          </a:p>
        </p:txBody>
      </p:sp>
      <p:pic>
        <p:nvPicPr>
          <p:cNvPr id="10" name="Graphique 9" descr="Notes Post-it avec un remplissage uni">
            <a:extLst>
              <a:ext uri="{FF2B5EF4-FFF2-40B4-BE49-F238E27FC236}">
                <a16:creationId xmlns:a16="http://schemas.microsoft.com/office/drawing/2014/main" id="{510D4FF2-22D2-6FFB-FD84-0462BA8665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24344" y="2946933"/>
            <a:ext cx="914400" cy="914400"/>
          </a:xfrm>
          <a:prstGeom prst="rect">
            <a:avLst/>
          </a:prstGeom>
        </p:spPr>
      </p:pic>
      <p:pic>
        <p:nvPicPr>
          <p:cNvPr id="11" name="Graphique 10" descr="Notes Post-it avec un remplissage uni">
            <a:extLst>
              <a:ext uri="{FF2B5EF4-FFF2-40B4-BE49-F238E27FC236}">
                <a16:creationId xmlns:a16="http://schemas.microsoft.com/office/drawing/2014/main" id="{983AAB60-DD8C-22ED-D690-65EAFB2415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24344" y="5382197"/>
            <a:ext cx="914400" cy="914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F96DF61-1597-E60F-CDA5-890F83B0BEE2}"/>
              </a:ext>
            </a:extLst>
          </p:cNvPr>
          <p:cNvSpPr txBox="1"/>
          <p:nvPr/>
        </p:nvSpPr>
        <p:spPr>
          <a:xfrm>
            <a:off x="8238744" y="5690009"/>
            <a:ext cx="323697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/>
              <a:t>RDV en salle 3011 (BEM)</a:t>
            </a:r>
          </a:p>
        </p:txBody>
      </p:sp>
      <p:sp>
        <p:nvSpPr>
          <p:cNvPr id="9" name="Arrow: Chevron 4">
            <a:extLst>
              <a:ext uri="{FF2B5EF4-FFF2-40B4-BE49-F238E27FC236}">
                <a16:creationId xmlns:a16="http://schemas.microsoft.com/office/drawing/2014/main" id="{FAB9A8BB-C193-337D-AE33-3E863D02D289}"/>
              </a:ext>
            </a:extLst>
          </p:cNvPr>
          <p:cNvSpPr/>
          <p:nvPr/>
        </p:nvSpPr>
        <p:spPr>
          <a:xfrm>
            <a:off x="397903" y="4361415"/>
            <a:ext cx="762000" cy="748145"/>
          </a:xfrm>
          <a:prstGeom prst="chevr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63E281-93C1-A1B6-AC2E-3E3B2321A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CFB978-B665-AE7F-9A86-386FB1930AC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24699" y="1538117"/>
            <a:ext cx="10515600" cy="4351338"/>
          </a:xfrm>
        </p:spPr>
        <p:txBody>
          <a:bodyPr/>
          <a:lstStyle/>
          <a:p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Georgia"/>
              </a:rPr>
              <a:t>Langues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Georgia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Georgia"/>
              </a:rPr>
              <a:t>vivantes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Georgia"/>
            </a:endParaRPr>
          </a:p>
          <a:p>
            <a:endParaRPr lang="en-US" b="1" dirty="0">
              <a:solidFill>
                <a:srgbClr val="C00000"/>
              </a:solidFill>
              <a:latin typeface="Georgia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2 LV obligatoires toute l’année</a:t>
            </a:r>
            <a:endParaRPr lang="en-US" sz="1600" dirty="0">
              <a:latin typeface="Georgia"/>
            </a:endParaRPr>
          </a:p>
          <a:p>
            <a:pPr marL="742950" lvl="2" indent="-285750">
              <a:spcBef>
                <a:spcPts val="300"/>
              </a:spcBef>
              <a:buFont typeface="Arial,Sans-Serif"/>
              <a:buChar char="•"/>
            </a:pPr>
            <a:r>
              <a:rPr lang="fr-FR" sz="1600" dirty="0">
                <a:latin typeface="Georgia"/>
              </a:rPr>
              <a:t>LV1 : Anglais pour les francophones / FLE pour les non-francophones</a:t>
            </a:r>
            <a:endParaRPr lang="en-US" sz="1600" dirty="0">
              <a:latin typeface="Georgia"/>
            </a:endParaRPr>
          </a:p>
          <a:p>
            <a:pPr marL="742950" lvl="2" indent="-285750">
              <a:spcBef>
                <a:spcPts val="300"/>
              </a:spcBef>
              <a:buFont typeface="Arial,Sans-Serif"/>
              <a:buChar char="•"/>
            </a:pPr>
            <a:r>
              <a:rPr lang="fr-FR" sz="1600" dirty="0">
                <a:latin typeface="Georgia"/>
              </a:rPr>
              <a:t>LV2 : au choix parmi la liste du département</a:t>
            </a:r>
          </a:p>
          <a:p>
            <a:pPr marL="742950" lvl="2" indent="-285750">
              <a:spcBef>
                <a:spcPts val="300"/>
              </a:spcBef>
              <a:buFont typeface="Arial,Sans-Serif"/>
              <a:buChar char="•"/>
            </a:pPr>
            <a:endParaRPr lang="en-US" sz="1600" dirty="0">
              <a:latin typeface="Georgia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LV3 possible sous conditions (cours supplémentaire)</a:t>
            </a:r>
            <a:endParaRPr lang="en-US" sz="1600" dirty="0">
              <a:latin typeface="Georgia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1 session de certification externe nécessaire pour valider le titre ingénieur</a:t>
            </a:r>
          </a:p>
          <a:p>
            <a:pPr>
              <a:spcBef>
                <a:spcPts val="300"/>
              </a:spcBef>
            </a:pPr>
            <a:endParaRPr lang="fr-FR" sz="1600" dirty="0">
              <a:latin typeface="Georgia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Langues débutants : 4 h/semaine P1 et P2 puis 2h en P3</a:t>
            </a:r>
            <a:endParaRPr lang="en-US" sz="1600" dirty="0">
              <a:solidFill>
                <a:srgbClr val="003E5C"/>
              </a:solidFill>
              <a:latin typeface="Georgia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Cours thématiques dès la P2</a:t>
            </a:r>
            <a:endParaRPr lang="en-US" sz="1600" dirty="0">
              <a:solidFill>
                <a:srgbClr val="003E5C"/>
              </a:solidFill>
              <a:latin typeface="Georgia"/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Contrôle classant: 2 langues en P3</a:t>
            </a:r>
            <a:endParaRPr lang="en-US" sz="1600" dirty="0">
              <a:solidFill>
                <a:srgbClr val="003E5C"/>
              </a:solidFill>
              <a:latin typeface="Georgia"/>
            </a:endParaRPr>
          </a:p>
          <a:p>
            <a:endParaRPr lang="fr-FR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CCA4971-64A0-4428-034D-467155AFF209}"/>
              </a:ext>
            </a:extLst>
          </p:cNvPr>
          <p:cNvSpPr txBox="1"/>
          <p:nvPr/>
        </p:nvSpPr>
        <p:spPr>
          <a:xfrm>
            <a:off x="10510940" y="491002"/>
            <a:ext cx="461356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Georgia"/>
              </a:rPr>
              <a:t>Langues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Georgia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F639309-2D71-CAF6-0B6B-98278EFDB3C6}"/>
              </a:ext>
            </a:extLst>
          </p:cNvPr>
          <p:cNvSpPr/>
          <p:nvPr/>
        </p:nvSpPr>
        <p:spPr>
          <a:xfrm>
            <a:off x="9521072" y="219456"/>
            <a:ext cx="2420991" cy="988657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7DF8446-3ABC-A274-5723-2FDEA92F2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7" y="211669"/>
            <a:ext cx="6636327" cy="927999"/>
          </a:xfrm>
        </p:spPr>
        <p:txBody>
          <a:bodyPr/>
          <a:lstStyle/>
          <a:p>
            <a:r>
              <a:rPr lang="fr-FR" dirty="0">
                <a:latin typeface="Georgia"/>
              </a:rPr>
              <a:t>Composition de l’année 2 - Détails Langues </a:t>
            </a:r>
            <a:endParaRPr lang="fr-FR" dirty="0"/>
          </a:p>
        </p:txBody>
      </p:sp>
      <p:sp>
        <p:nvSpPr>
          <p:cNvPr id="10" name="Arrow: Chevron 5">
            <a:extLst>
              <a:ext uri="{FF2B5EF4-FFF2-40B4-BE49-F238E27FC236}">
                <a16:creationId xmlns:a16="http://schemas.microsoft.com/office/drawing/2014/main" id="{6AAF107C-C8DC-7B97-4583-474EE33CE083}"/>
              </a:ext>
            </a:extLst>
          </p:cNvPr>
          <p:cNvSpPr/>
          <p:nvPr/>
        </p:nvSpPr>
        <p:spPr>
          <a:xfrm>
            <a:off x="9748940" y="338922"/>
            <a:ext cx="762000" cy="74814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5">
            <a:extLst>
              <a:ext uri="{FF2B5EF4-FFF2-40B4-BE49-F238E27FC236}">
                <a16:creationId xmlns:a16="http://schemas.microsoft.com/office/drawing/2014/main" id="{394752D6-849C-D815-26A7-EE761AD066A0}"/>
              </a:ext>
            </a:extLst>
          </p:cNvPr>
          <p:cNvSpPr/>
          <p:nvPr/>
        </p:nvSpPr>
        <p:spPr>
          <a:xfrm>
            <a:off x="255309" y="1335154"/>
            <a:ext cx="762000" cy="74814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14DDC5C-648B-E44A-DF6F-1580ADAC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0" y="5549582"/>
            <a:ext cx="685386" cy="6797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4605A0A-D9BC-5A5D-9456-CD36AC1D950C}"/>
              </a:ext>
            </a:extLst>
          </p:cNvPr>
          <p:cNvSpPr txBox="1"/>
          <p:nvPr/>
        </p:nvSpPr>
        <p:spPr>
          <a:xfrm>
            <a:off x="1290686" y="5859995"/>
            <a:ext cx="657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Contrôle continu de langues pris en compte dans le classement</a:t>
            </a:r>
          </a:p>
        </p:txBody>
      </p:sp>
    </p:spTree>
    <p:extLst>
      <p:ext uri="{BB962C8B-B14F-4D97-AF65-F5344CB8AC3E}">
        <p14:creationId xmlns:p14="http://schemas.microsoft.com/office/powerpoint/2010/main" val="22402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777080-0E12-1853-78DB-2027C4822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09119B79-BF33-2082-678A-8435D580E5E9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1219200" y="1778491"/>
            <a:ext cx="10515600" cy="40154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C00000"/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Stage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+mj-lt"/>
              </a:rPr>
              <a:t>En entreprise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+mj-lt"/>
              </a:rPr>
              <a:t>12 semaines minimum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+mj-lt"/>
              </a:rPr>
              <a:t>A partir de début juin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b="1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fr-FR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A noter </a:t>
            </a:r>
          </a:p>
          <a:p>
            <a:pPr>
              <a:spcBef>
                <a:spcPts val="600"/>
              </a:spcBef>
            </a:pPr>
            <a:r>
              <a:rPr lang="fr-FR" b="1" dirty="0">
                <a:latin typeface="+mj-lt"/>
              </a:rPr>
              <a:t>Obligation de période à l’international de </a:t>
            </a:r>
            <a:r>
              <a:rPr lang="fr-FR" sz="2200" b="1" u="sng" dirty="0">
                <a:latin typeface="+mj-lt"/>
              </a:rPr>
              <a:t>12 semaines minimum </a:t>
            </a:r>
            <a:r>
              <a:rPr lang="fr-FR" b="1" dirty="0">
                <a:latin typeface="+mj-lt"/>
              </a:rPr>
              <a:t>pour l’obtention du titre d’ingénieur pour les élèves français</a:t>
            </a:r>
          </a:p>
          <a:p>
            <a:pPr>
              <a:spcBef>
                <a:spcPts val="600"/>
              </a:spcBef>
            </a:pPr>
            <a:endParaRPr lang="fr-FR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fr-FR" b="1" dirty="0">
                <a:solidFill>
                  <a:srgbClr val="002060"/>
                </a:solidFill>
                <a:latin typeface="+mj-lt"/>
              </a:rPr>
              <a:t>Amphis de présentation stage durant la 2A</a:t>
            </a:r>
          </a:p>
          <a:p>
            <a:pPr>
              <a:spcBef>
                <a:spcPts val="600"/>
              </a:spcBef>
            </a:pPr>
            <a:endParaRPr lang="fr-FR" sz="1600" b="1" dirty="0">
              <a:latin typeface="+mj-lt"/>
            </a:endParaRPr>
          </a:p>
        </p:txBody>
      </p:sp>
      <p:sp>
        <p:nvSpPr>
          <p:cNvPr id="6" name="Arrow: Chevron 4">
            <a:extLst>
              <a:ext uri="{FF2B5EF4-FFF2-40B4-BE49-F238E27FC236}">
                <a16:creationId xmlns:a16="http://schemas.microsoft.com/office/drawing/2014/main" id="{9453DE1C-477C-5754-8D39-A4F134ECC936}"/>
              </a:ext>
            </a:extLst>
          </p:cNvPr>
          <p:cNvSpPr/>
          <p:nvPr/>
        </p:nvSpPr>
        <p:spPr>
          <a:xfrm>
            <a:off x="266307" y="1867150"/>
            <a:ext cx="762000" cy="748145"/>
          </a:xfrm>
          <a:prstGeom prst="chevron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EB281F3-9344-A42B-7505-D0521322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7" y="211669"/>
            <a:ext cx="6636327" cy="927999"/>
          </a:xfrm>
        </p:spPr>
        <p:txBody>
          <a:bodyPr/>
          <a:lstStyle/>
          <a:p>
            <a:r>
              <a:rPr lang="fr-FR" dirty="0">
                <a:latin typeface="Georgia"/>
              </a:rPr>
              <a:t>Composition de l’année 2 - Stage</a:t>
            </a:r>
            <a:endParaRPr lang="fr-FR" dirty="0"/>
          </a:p>
        </p:txBody>
      </p:sp>
      <p:sp>
        <p:nvSpPr>
          <p:cNvPr id="8" name="Arrow: Chevron 4">
            <a:extLst>
              <a:ext uri="{FF2B5EF4-FFF2-40B4-BE49-F238E27FC236}">
                <a16:creationId xmlns:a16="http://schemas.microsoft.com/office/drawing/2014/main" id="{4F29E8D7-6C23-45E9-F803-DBBCA70875E7}"/>
              </a:ext>
            </a:extLst>
          </p:cNvPr>
          <p:cNvSpPr/>
          <p:nvPr/>
        </p:nvSpPr>
        <p:spPr>
          <a:xfrm>
            <a:off x="9748940" y="301595"/>
            <a:ext cx="762000" cy="74814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F49AE06-7F80-3809-54CA-87965FDC35B3}"/>
              </a:ext>
            </a:extLst>
          </p:cNvPr>
          <p:cNvSpPr txBox="1"/>
          <p:nvPr/>
        </p:nvSpPr>
        <p:spPr>
          <a:xfrm>
            <a:off x="10624063" y="491002"/>
            <a:ext cx="461356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Stage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Georgia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6C5606F-F162-C8BF-5B81-9AEBB31847A8}"/>
              </a:ext>
            </a:extLst>
          </p:cNvPr>
          <p:cNvSpPr/>
          <p:nvPr/>
        </p:nvSpPr>
        <p:spPr>
          <a:xfrm>
            <a:off x="9521072" y="219456"/>
            <a:ext cx="2420991" cy="988657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A2D82F2-B0B2-8580-12B8-BD0C9BA04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68" y="5601483"/>
            <a:ext cx="685386" cy="67974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8A6B29F-7C8D-1063-CF5E-105051D578B8}"/>
              </a:ext>
            </a:extLst>
          </p:cNvPr>
          <p:cNvSpPr txBox="1"/>
          <p:nvPr/>
        </p:nvSpPr>
        <p:spPr>
          <a:xfrm>
            <a:off x="1219200" y="5911896"/>
            <a:ext cx="607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Dates de départ en stage après les pâles classantes </a:t>
            </a:r>
          </a:p>
        </p:txBody>
      </p:sp>
    </p:spTree>
    <p:extLst>
      <p:ext uri="{BB962C8B-B14F-4D97-AF65-F5344CB8AC3E}">
        <p14:creationId xmlns:p14="http://schemas.microsoft.com/office/powerpoint/2010/main" val="37173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94C0A-BBB9-EE8F-E0EB-BA35ADEB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2DFCEB-C7EC-DEDA-7F88-3B4B61FA40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44372" y="703263"/>
            <a:ext cx="4272916" cy="545147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A34273-EC2B-CF22-5D19-1C985AAE1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8544" y="2376007"/>
            <a:ext cx="7107238" cy="2105986"/>
          </a:xfrm>
        </p:spPr>
        <p:txBody>
          <a:bodyPr>
            <a:normAutofit/>
          </a:bodyPr>
          <a:lstStyle/>
          <a:p>
            <a:r>
              <a:rPr lang="fr-FR" dirty="0"/>
              <a:t>Notation et classement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141B02-2651-4102-CC18-42CBF34EE2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F37AFB7-8DE4-9623-BF48-0F15E9000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49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0">
                <a:effectLst/>
                <a:latin typeface="Georgia"/>
              </a:rPr>
              <a:t>LE SYSTÈME DE NOTATION LITTERALE</a:t>
            </a:r>
            <a:br>
              <a:rPr lang="fr-FR" altLang="fr-FR">
                <a:latin typeface="Georgia"/>
              </a:rPr>
            </a:br>
            <a:r>
              <a:rPr lang="fr-FR" altLang="fr-FR">
                <a:latin typeface="Georgia"/>
              </a:rPr>
              <a:t>Détail du calcul du GPA dans le règlement des études</a:t>
            </a:r>
            <a:endParaRPr lang="fr-FR" altLang="fr-FR" b="0">
              <a:effectLst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346584" y="1223391"/>
          <a:ext cx="8402011" cy="48767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7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994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Note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Signification 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994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A+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noProof="0">
                          <a:solidFill>
                            <a:schemeClr val="tx1"/>
                          </a:solidFill>
                          <a:latin typeface="Century Gothic"/>
                        </a:rPr>
                        <a:t>Objectifs dépassés et l’étudiant a </a:t>
                      </a:r>
                      <a:r>
                        <a:rPr lang="fr-FR" sz="1600" b="0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dépassé les attentes ;</a:t>
                      </a:r>
                      <a:endParaRPr lang="fr-FR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A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noProof="0">
                          <a:solidFill>
                            <a:schemeClr val="tx1"/>
                          </a:solidFill>
                          <a:latin typeface="Century Gothic"/>
                        </a:rPr>
                        <a:t>Objectifs pleinement atteints et </a:t>
                      </a:r>
                      <a:r>
                        <a:rPr lang="fr-FR" sz="1600" b="0" i="0" u="none" strike="noStrike" noProof="0" dirty="0">
                          <a:solidFill>
                            <a:schemeClr val="tx1"/>
                          </a:solidFill>
                          <a:latin typeface="Century Gothic"/>
                        </a:rPr>
                        <a:t>l’étudiant a démontré des capacités particulières pendant le cours ;</a:t>
                      </a:r>
                      <a:endParaRPr lang="fr-FR" dirty="0"/>
                    </a:p>
                  </a:txBody>
                  <a:tcPr marL="121920" marR="121920" marT="60959" marB="60959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971966"/>
                  </a:ext>
                </a:extLst>
              </a:tr>
              <a:tr h="320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A-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fr-FR" sz="1600" b="0" i="0" u="none" strike="noStrike" noProof="0">
                          <a:solidFill>
                            <a:schemeClr val="tx1"/>
                          </a:solidFill>
                          <a:latin typeface="Century Gothic"/>
                        </a:rPr>
                        <a:t>Objectifs pleinement atteints ;</a:t>
                      </a:r>
                      <a:endParaRPr lang="fr-FR"/>
                    </a:p>
                  </a:txBody>
                  <a:tcPr marL="121920" marR="121920" marT="60959" marB="60959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79621"/>
                  </a:ext>
                </a:extLst>
              </a:tr>
              <a:tr h="320994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B+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kern="1200" noProof="0">
                          <a:solidFill>
                            <a:schemeClr val="tx1"/>
                          </a:solidFill>
                          <a:effectLst/>
                        </a:rPr>
                        <a:t>Objectifs largement atteints ;</a:t>
                      </a:r>
                      <a:endParaRPr lang="fr-FR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B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Objectifs généralement atteints avec quelques performances </a:t>
                      </a:r>
                      <a:r>
                        <a:rPr lang="fr-FR" sz="16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remarquables ;</a:t>
                      </a:r>
                      <a:endParaRPr lang="fr-FR" dirty="0"/>
                    </a:p>
                  </a:txBody>
                  <a:tcPr marL="121920" marR="121920" marT="60959" marB="60959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692864"/>
                  </a:ext>
                </a:extLst>
              </a:tr>
              <a:tr h="320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B- 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Objectifs généralement atteints avec </a:t>
                      </a:r>
                      <a:r>
                        <a:rPr lang="fr-FR" sz="16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quelques domaines nécessitant des améliorations ;</a:t>
                      </a:r>
                      <a:endParaRPr lang="fr-FR" dirty="0"/>
                    </a:p>
                  </a:txBody>
                  <a:tcPr marL="121920" marR="121920" marT="60959" marB="60959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760419"/>
                  </a:ext>
                </a:extLst>
              </a:tr>
              <a:tr h="320994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C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kern="1200" noProof="0">
                          <a:solidFill>
                            <a:schemeClr val="tx1"/>
                          </a:solidFill>
                          <a:effectLst/>
                        </a:rPr>
                        <a:t>Objectifs  partiellement atteints avec des connaissances adéquates pour passer à des travaux plus avancés ;</a:t>
                      </a:r>
                      <a:endParaRPr lang="fr-FR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994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D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kern="1200" noProof="0">
                          <a:solidFill>
                            <a:schemeClr val="tx1"/>
                          </a:solidFill>
                          <a:effectLst/>
                        </a:rPr>
                        <a:t>Objectifs  minimalement atteints avec des faiblesses persistantes ;</a:t>
                      </a:r>
                      <a:endParaRPr lang="fr-FR" sz="1600" kern="1200">
                        <a:solidFill>
                          <a:schemeClr val="tx1"/>
                        </a:solidFill>
                        <a:effectLst/>
                        <a:latin typeface="Georgia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578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F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600" kern="120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Objectifs non atteints ou faute grave </a:t>
                      </a:r>
                      <a:r>
                        <a:rPr lang="fr-FR" sz="1600" kern="1200" baseline="0">
                          <a:solidFill>
                            <a:srgbClr val="D52B1E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=&gt; Passage automatique devant le jury (dont </a:t>
                      </a:r>
                      <a:r>
                        <a:rPr lang="fr-FR" sz="1600" b="1" kern="1200" baseline="0">
                          <a:solidFill>
                            <a:srgbClr val="D52B1E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plagiat</a:t>
                      </a:r>
                      <a:r>
                        <a:rPr lang="fr-FR" sz="1600" kern="1200" baseline="0">
                          <a:solidFill>
                            <a:srgbClr val="D52B1E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)</a:t>
                      </a:r>
                      <a:endParaRPr lang="fr-FR" sz="1600" kern="1200">
                        <a:solidFill>
                          <a:srgbClr val="D52B1E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15</a:t>
            </a:fld>
            <a:endParaRPr lang="fr-FR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18690E-286E-6738-CFDE-EDB5DB1D3768}"/>
              </a:ext>
            </a:extLst>
          </p:cNvPr>
          <p:cNvCxnSpPr/>
          <p:nvPr/>
        </p:nvCxnSpPr>
        <p:spPr>
          <a:xfrm>
            <a:off x="8940312" y="5125337"/>
            <a:ext cx="2881744" cy="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C3665-4276-8056-8C63-D3667D218E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33585" y="4788116"/>
            <a:ext cx="2729346" cy="388939"/>
          </a:xfrm>
        </p:spPr>
        <p:txBody>
          <a:bodyPr vert="horz" lIns="0" tIns="0" rIns="0" bIns="45720" rtlCol="0" anchor="t">
            <a:normAutofit/>
          </a:bodyPr>
          <a:lstStyle/>
          <a:p>
            <a:r>
              <a:rPr lang="en-US" sz="2000">
                <a:latin typeface="Georgia"/>
              </a:rPr>
              <a:t>Barre de validation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405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EB7AB-AFB1-B662-6719-D678001D8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>
            <a:extLst>
              <a:ext uri="{FF2B5EF4-FFF2-40B4-BE49-F238E27FC236}">
                <a16:creationId xmlns:a16="http://schemas.microsoft.com/office/drawing/2014/main" id="{33C0410A-517E-9CF3-82D8-79F56DE72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0">
                <a:effectLst/>
                <a:latin typeface="Georgia"/>
              </a:rPr>
              <a:t>LE SYSTÈME DE NOTATION LITTERALE</a:t>
            </a:r>
            <a:br>
              <a:rPr lang="fr-FR" altLang="fr-FR">
                <a:latin typeface="Georgia"/>
              </a:rPr>
            </a:br>
            <a:r>
              <a:rPr lang="fr-FR" altLang="fr-FR">
                <a:latin typeface="Georgia"/>
              </a:rPr>
              <a:t>Détail du calcul du GPA dans le règlement des études</a:t>
            </a:r>
            <a:endParaRPr lang="fr-FR" altLang="fr-FR" b="0">
              <a:effectLst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73B3B51-2C97-F526-3918-BF51A79AD975}"/>
              </a:ext>
            </a:extLst>
          </p:cNvPr>
          <p:cNvGraphicFramePr>
            <a:graphicFrameLocks noGrp="1"/>
          </p:cNvGraphicFramePr>
          <p:nvPr/>
        </p:nvGraphicFramePr>
        <p:xfrm>
          <a:off x="961692" y="1397825"/>
          <a:ext cx="1001920" cy="37115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576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Note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A+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A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971966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A-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279621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B+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B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692864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B- 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60419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C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D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398"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chemeClr val="bg1"/>
                          </a:solidFill>
                          <a:latin typeface="Georgia"/>
                        </a:rPr>
                        <a:t>F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6762D2-3CAC-02FB-E6F2-18A6E4223A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16</a:t>
            </a:fld>
            <a:endParaRPr lang="fr-FR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601C26-DAE6-C676-DFF3-066DE709051C}"/>
              </a:ext>
            </a:extLst>
          </p:cNvPr>
          <p:cNvCxnSpPr/>
          <p:nvPr/>
        </p:nvCxnSpPr>
        <p:spPr>
          <a:xfrm>
            <a:off x="2412817" y="4343679"/>
            <a:ext cx="6195985" cy="27542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129041B-B502-B88F-E39A-611852524692}"/>
              </a:ext>
            </a:extLst>
          </p:cNvPr>
          <p:cNvSpPr/>
          <p:nvPr/>
        </p:nvSpPr>
        <p:spPr>
          <a:xfrm>
            <a:off x="505740" y="5417486"/>
            <a:ext cx="10668000" cy="590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90000"/>
              </a:lnSpc>
            </a:pPr>
            <a:r>
              <a:rPr lang="fr-FR" altLang="fr-FR">
                <a:solidFill>
                  <a:srgbClr val="01426A"/>
                </a:solidFill>
                <a:latin typeface="+mj-lt"/>
              </a:rPr>
              <a:t>Chaque professeur responsable de cours fixe et communique les « règles du jeu » en matière de notation littérale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643187B-876C-5DB3-A8D7-92481936643F}"/>
              </a:ext>
            </a:extLst>
          </p:cNvPr>
          <p:cNvSpPr txBox="1">
            <a:spLocks/>
          </p:cNvSpPr>
          <p:nvPr/>
        </p:nvSpPr>
        <p:spPr>
          <a:xfrm>
            <a:off x="2414531" y="1848942"/>
            <a:ext cx="5746051" cy="388939"/>
          </a:xfrm>
          <a:prstGeom prst="rect">
            <a:avLst/>
          </a:prstGeom>
          <a:solidFill>
            <a:srgbClr val="43B02A"/>
          </a:solidFill>
        </p:spPr>
        <p:txBody>
          <a:bodyPr vert="horz" lIns="0" tIns="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Georgia"/>
              </a:rPr>
              <a:t>Barre de validation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" name="Rectangle : coins arrondis 13">
            <a:extLst>
              <a:ext uri="{FF2B5EF4-FFF2-40B4-BE49-F238E27FC236}">
                <a16:creationId xmlns:a16="http://schemas.microsoft.com/office/drawing/2014/main" id="{48A3D8D6-EFF7-1076-586D-ADFA5E7D8D6A}"/>
              </a:ext>
            </a:extLst>
          </p:cNvPr>
          <p:cNvSpPr/>
          <p:nvPr/>
        </p:nvSpPr>
        <p:spPr>
          <a:xfrm>
            <a:off x="2420232" y="2246867"/>
            <a:ext cx="6202221" cy="2040831"/>
          </a:xfrm>
          <a:prstGeom prst="roundRect">
            <a:avLst/>
          </a:prstGeom>
          <a:ln>
            <a:solidFill>
              <a:srgbClr val="43B02A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r-FR" altLang="fr-FR" b="1">
                <a:solidFill>
                  <a:srgbClr val="43B02A"/>
                </a:solidFill>
                <a:latin typeface="Georgia"/>
              </a:rPr>
              <a:t>C : Note minimale à obtenir à chaque module</a:t>
            </a:r>
          </a:p>
          <a:p>
            <a:endParaRPr lang="fr-FR" altLang="fr-FR" dirty="0">
              <a:solidFill>
                <a:srgbClr val="43B02A"/>
              </a:solidFill>
              <a:latin typeface="Georgia"/>
            </a:endParaRPr>
          </a:p>
          <a:p>
            <a:pPr marL="285750" indent="-285750">
              <a:buFont typeface="Calibri"/>
              <a:buChar char="-"/>
            </a:pPr>
            <a:r>
              <a:rPr lang="fr-FR" sz="1600">
                <a:solidFill>
                  <a:srgbClr val="003E5C"/>
                </a:solidFill>
                <a:latin typeface="Georgia"/>
              </a:rPr>
              <a:t>une note « D » dans un module scientifique peut être compensée par une note « B » ou supérieure (B+, A-, A, A+) dans un autre module scientifique ;</a:t>
            </a:r>
            <a:endParaRPr lang="fr-FR"/>
          </a:p>
          <a:p>
            <a:pPr marL="285750" indent="-285750">
              <a:buFont typeface="Calibri"/>
              <a:buChar char="-"/>
            </a:pPr>
            <a:r>
              <a:rPr lang="fr-FR" sz="1600">
                <a:solidFill>
                  <a:srgbClr val="003E5C"/>
                </a:solidFill>
                <a:latin typeface="Georgia"/>
              </a:rPr>
              <a:t>Une note « A+, A, A- » ne peut pas compenser 2 notes « D ».</a:t>
            </a:r>
            <a:endParaRPr lang="fr-FR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4DDB066-1569-48B0-5734-F06D9E85690A}"/>
              </a:ext>
            </a:extLst>
          </p:cNvPr>
          <p:cNvSpPr txBox="1">
            <a:spLocks/>
          </p:cNvSpPr>
          <p:nvPr/>
        </p:nvSpPr>
        <p:spPr>
          <a:xfrm>
            <a:off x="962941" y="6142906"/>
            <a:ext cx="9753598" cy="71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fr-FR" altLang="fr-FR" sz="1800">
                <a:solidFill>
                  <a:srgbClr val="01426A"/>
                </a:solidFill>
                <a:latin typeface="Georgia"/>
              </a:rPr>
              <a:t>A</a:t>
            </a:r>
            <a:r>
              <a:rPr lang="fr-FR" altLang="fr-FR" sz="1800">
                <a:solidFill>
                  <a:srgbClr val="01426A"/>
                </a:solidFill>
                <a:latin typeface="+mj-lt"/>
              </a:rPr>
              <a:t>mphi, PC et conférences scientifiques : obligatoires</a:t>
            </a:r>
            <a:endParaRPr lang="en-US" sz="1800">
              <a:solidFill>
                <a:srgbClr val="01426A"/>
              </a:solidFill>
              <a:latin typeface="Georgia"/>
            </a:endParaRPr>
          </a:p>
          <a:p>
            <a:pPr lvl="1">
              <a:lnSpc>
                <a:spcPct val="90000"/>
              </a:lnSpc>
            </a:pPr>
            <a:endParaRPr lang="fr-FR" altLang="fr-FR">
              <a:latin typeface="+mj-lt"/>
            </a:endParaRPr>
          </a:p>
        </p:txBody>
      </p:sp>
      <p:pic>
        <p:nvPicPr>
          <p:cNvPr id="19" name="Image 7" descr="Une image contenant Roue de vélo, Cadre de vélo, vélo, Vélo - Équipement et matériel&#10;&#10;Le contenu généré par l’IA peut être incorrect.">
            <a:extLst>
              <a:ext uri="{FF2B5EF4-FFF2-40B4-BE49-F238E27FC236}">
                <a16:creationId xmlns:a16="http://schemas.microsoft.com/office/drawing/2014/main" id="{2E057B19-E818-6C80-7B65-E55E30C96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1" y="6113666"/>
            <a:ext cx="511051" cy="511051"/>
          </a:xfrm>
          <a:prstGeom prst="rect">
            <a:avLst/>
          </a:prstGeom>
        </p:spPr>
      </p:pic>
      <p:pic>
        <p:nvPicPr>
          <p:cNvPr id="20" name="Image 19" descr="Une image contenant conception, clé, outil&#10;&#10;Le contenu généré par l’IA peut être incorrect.">
            <a:extLst>
              <a:ext uri="{FF2B5EF4-FFF2-40B4-BE49-F238E27FC236}">
                <a16:creationId xmlns:a16="http://schemas.microsoft.com/office/drawing/2014/main" id="{015556C6-F83F-99E6-5853-B76102FB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63" y="5396485"/>
            <a:ext cx="626815" cy="5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43988" y="438351"/>
            <a:ext cx="5696826" cy="657861"/>
          </a:xfrm>
        </p:spPr>
        <p:txBody>
          <a:bodyPr/>
          <a:lstStyle/>
          <a:p>
            <a:r>
              <a:rPr lang="fr-FR" dirty="0">
                <a:latin typeface="Georgia"/>
              </a:rPr>
              <a:t>Notation et validation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1090422" y="3257783"/>
            <a:ext cx="4796245" cy="2129566"/>
          </a:xfrm>
          <a:noFill/>
        </p:spPr>
        <p:txBody>
          <a:bodyPr vert="horz" lIns="0" tIns="0" rIns="0" bIns="45720" rtlCol="0" anchor="t">
            <a:normAutofit fontScale="92500" lnSpcReduction="20000"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fr-FR" sz="1700" dirty="0">
                <a:solidFill>
                  <a:srgbClr val="003E5C"/>
                </a:solidFill>
                <a:latin typeface="Georgia"/>
              </a:rPr>
              <a:t>Valider </a:t>
            </a:r>
            <a:r>
              <a:rPr lang="fr-FR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chacune des 3 périodes pour les modules scientifiques</a:t>
            </a:r>
            <a:endParaRPr lang="en-US" sz="1700" b="1" dirty="0">
              <a:solidFill>
                <a:schemeClr val="tx1">
                  <a:lumMod val="50000"/>
                  <a:lumOff val="50000"/>
                </a:schemeClr>
              </a:solidFill>
              <a:latin typeface="Georgia"/>
            </a:endParaRPr>
          </a:p>
          <a:p>
            <a:pPr lvl="1" indent="-380365" algn="just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Période validée si minimum C pour chacun des modules scientifiques</a:t>
            </a:r>
            <a:endParaRPr lang="fr-FR" sz="1600" b="0" dirty="0">
              <a:solidFill>
                <a:srgbClr val="003E5C"/>
              </a:solidFill>
              <a:latin typeface="Georgia"/>
            </a:endParaRPr>
          </a:p>
          <a:p>
            <a:pPr lvl="1" indent="-380365" algn="just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Compensation intra-période ("Engineering </a:t>
            </a:r>
            <a:r>
              <a:rPr lang="fr-FR" sz="1600" dirty="0" err="1">
                <a:solidFill>
                  <a:srgbClr val="003E5C"/>
                </a:solidFill>
                <a:latin typeface="Georgia"/>
              </a:rPr>
              <a:t>sustainability</a:t>
            </a:r>
            <a:r>
              <a:rPr lang="fr-FR" sz="1600" dirty="0">
                <a:solidFill>
                  <a:srgbClr val="003E5C"/>
                </a:solidFill>
                <a:latin typeface="Georgia"/>
              </a:rPr>
              <a:t>" sur P1) mais non inter-périodes</a:t>
            </a:r>
            <a:endParaRPr lang="fr-FR" sz="1600" b="0" dirty="0">
              <a:solidFill>
                <a:srgbClr val="003E5C"/>
              </a:solidFill>
              <a:latin typeface="Georgia"/>
            </a:endParaRPr>
          </a:p>
          <a:p>
            <a:pPr lvl="1" algn="just">
              <a:spcBef>
                <a:spcPts val="600"/>
              </a:spcBef>
            </a:pPr>
            <a:endParaRPr lang="fr-FR" sz="1600" dirty="0">
              <a:latin typeface="Georgia"/>
            </a:endParaRPr>
          </a:p>
          <a:p>
            <a:pPr lvl="1" algn="just">
              <a:spcBef>
                <a:spcPts val="600"/>
              </a:spcBef>
            </a:pPr>
            <a:r>
              <a:rPr lang="fr-FR" sz="1700" dirty="0">
                <a:latin typeface="Georgia"/>
              </a:rPr>
              <a:t>Min C au </a:t>
            </a:r>
            <a:r>
              <a:rPr lang="fr-FR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Projet Scientifique Collectif</a:t>
            </a:r>
            <a:endParaRPr lang="fr-FR" sz="17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29D3D187-932A-4010-9E93-9A2049FF3B8F}"/>
              </a:ext>
            </a:extLst>
          </p:cNvPr>
          <p:cNvSpPr txBox="1">
            <a:spLocks/>
          </p:cNvSpPr>
          <p:nvPr/>
        </p:nvSpPr>
        <p:spPr>
          <a:xfrm>
            <a:off x="6923184" y="3091027"/>
            <a:ext cx="4976353" cy="1565616"/>
          </a:xfrm>
          <a:prstGeom prst="rect">
            <a:avLst/>
          </a:prstGeom>
          <a:noFill/>
        </p:spPr>
        <p:txBody>
          <a:bodyPr vert="horz" lIns="0" tIns="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Min C en moyenne en </a:t>
            </a:r>
            <a:r>
              <a:rPr lang="fr-FR" sz="1600" b="1" dirty="0">
                <a:solidFill>
                  <a:schemeClr val="accent1"/>
                </a:solidFill>
                <a:latin typeface="Georgia"/>
              </a:rPr>
              <a:t>Humanités et Sciences Sociales </a:t>
            </a:r>
            <a:r>
              <a:rPr lang="fr-FR" sz="1600" dirty="0">
                <a:latin typeface="Georgia"/>
              </a:rPr>
              <a:t>par période</a:t>
            </a:r>
            <a:endParaRPr lang="en-US" sz="1600" dirty="0">
              <a:latin typeface="Georgia"/>
            </a:endParaRPr>
          </a:p>
          <a:p>
            <a:pPr algn="just">
              <a:spcBef>
                <a:spcPts val="600"/>
              </a:spcBef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Min C au cours de </a:t>
            </a:r>
            <a:r>
              <a:rPr lang="fr-FR" sz="1600" b="1" dirty="0">
                <a:solidFill>
                  <a:schemeClr val="accent1"/>
                </a:solidFill>
                <a:latin typeface="Georgia"/>
              </a:rPr>
              <a:t>Management de l’Innovation et Entrepreneuriat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C04FABC-2E57-429B-B3AF-D3ABE1DE2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01" y="1660722"/>
            <a:ext cx="685386" cy="679745"/>
          </a:xfrm>
          <a:prstGeom prst="rect">
            <a:avLst/>
          </a:prstGeom>
        </p:spPr>
      </p:pic>
      <p:pic>
        <p:nvPicPr>
          <p:cNvPr id="21" name="Picture 2" descr="Icône Rouage, roue, silhouette Gratuit de Font Awesome Icons">
            <a:extLst>
              <a:ext uri="{FF2B5EF4-FFF2-40B4-BE49-F238E27FC236}">
                <a16:creationId xmlns:a16="http://schemas.microsoft.com/office/drawing/2014/main" id="{54CA2FD5-54AC-48B4-941A-473E591BE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34612"/>
            <a:ext cx="680272" cy="6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F65F96C0-B63A-4E0E-A90A-1BD87996F767}"/>
              </a:ext>
            </a:extLst>
          </p:cNvPr>
          <p:cNvSpPr txBox="1">
            <a:spLocks/>
          </p:cNvSpPr>
          <p:nvPr/>
        </p:nvSpPr>
        <p:spPr>
          <a:xfrm>
            <a:off x="1241730" y="1750703"/>
            <a:ext cx="4620262" cy="1002022"/>
          </a:xfrm>
          <a:prstGeom prst="rect">
            <a:avLst/>
          </a:prstGeom>
        </p:spPr>
        <p:txBody>
          <a:bodyPr vert="horz" lIns="0" tIns="0" rIns="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r>
              <a:rPr lang="fr-FR" dirty="0">
                <a:latin typeface="Georgia"/>
              </a:rPr>
              <a:t>Raisonnement par typologie de matières décrite dans </a:t>
            </a:r>
            <a:r>
              <a:rPr lang="fr-FR" dirty="0" err="1">
                <a:latin typeface="Georgia"/>
              </a:rPr>
              <a:t>syanapses</a:t>
            </a:r>
            <a:endParaRPr lang="fr-FR" dirty="0">
              <a:latin typeface="Georgia"/>
            </a:endParaRPr>
          </a:p>
          <a:p>
            <a:r>
              <a:rPr lang="fr-FR" dirty="0">
                <a:latin typeface="Georgia"/>
              </a:rPr>
              <a:t>Existence d'une note de module  (lettrée) et d'une note classante (chiffrée)</a:t>
            </a:r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C62831A8-DA50-4B6E-B5AF-62F92822F9E3}"/>
              </a:ext>
            </a:extLst>
          </p:cNvPr>
          <p:cNvSpPr txBox="1">
            <a:spLocks/>
          </p:cNvSpPr>
          <p:nvPr/>
        </p:nvSpPr>
        <p:spPr>
          <a:xfrm>
            <a:off x="7111902" y="1657877"/>
            <a:ext cx="4963158" cy="688227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r>
              <a:rPr lang="fr-FR" sz="2000" dirty="0"/>
              <a:t>Assiduité, participation </a:t>
            </a:r>
            <a:r>
              <a:rPr lang="fr-FR" sz="2000" b="1" dirty="0"/>
              <a:t>inclus dans la</a:t>
            </a:r>
            <a:r>
              <a:rPr lang="fr-FR" sz="2000" dirty="0"/>
              <a:t> note de module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70F21E75-69C1-0ECD-4AE1-50B9C5E41FFD}"/>
              </a:ext>
            </a:extLst>
          </p:cNvPr>
          <p:cNvSpPr/>
          <p:nvPr/>
        </p:nvSpPr>
        <p:spPr>
          <a:xfrm>
            <a:off x="252150" y="3258586"/>
            <a:ext cx="762000" cy="74814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43FB7EE4-FBF0-5B2A-5C4D-49DE1F03218C}"/>
              </a:ext>
            </a:extLst>
          </p:cNvPr>
          <p:cNvSpPr/>
          <p:nvPr/>
        </p:nvSpPr>
        <p:spPr>
          <a:xfrm>
            <a:off x="6112623" y="3314004"/>
            <a:ext cx="762000" cy="748145"/>
          </a:xfrm>
          <a:prstGeom prst="chevr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6D5C1CE5-A865-699C-4A3E-F549CD9F2B29}"/>
              </a:ext>
            </a:extLst>
          </p:cNvPr>
          <p:cNvSpPr/>
          <p:nvPr/>
        </p:nvSpPr>
        <p:spPr>
          <a:xfrm>
            <a:off x="204517" y="5854228"/>
            <a:ext cx="762000" cy="748145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C345131F-A40B-7A91-E2E1-D8D59116E73C}"/>
              </a:ext>
            </a:extLst>
          </p:cNvPr>
          <p:cNvSpPr txBox="1">
            <a:spLocks/>
          </p:cNvSpPr>
          <p:nvPr/>
        </p:nvSpPr>
        <p:spPr>
          <a:xfrm>
            <a:off x="1073924" y="5593051"/>
            <a:ext cx="5419699" cy="1343944"/>
          </a:xfrm>
          <a:prstGeom prst="rect">
            <a:avLst/>
          </a:prstGeom>
          <a:noFill/>
        </p:spPr>
        <p:txBody>
          <a:bodyPr vert="horz" lIns="0" tIns="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Min C en </a:t>
            </a:r>
            <a:r>
              <a:rPr lang="fr-FR" sz="1600" b="1" dirty="0">
                <a:solidFill>
                  <a:schemeClr val="accent3">
                    <a:lumMod val="75000"/>
                  </a:schemeClr>
                </a:solidFill>
                <a:latin typeface="Georgia"/>
              </a:rPr>
              <a:t>Formation humaine et militaire</a:t>
            </a:r>
            <a:endParaRPr lang="en-US" sz="1600" b="1" dirty="0">
              <a:solidFill>
                <a:schemeClr val="accent3">
                  <a:lumMod val="75000"/>
                </a:schemeClr>
              </a:solidFill>
              <a:latin typeface="Georgia"/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908C2CA4-3EB4-0A39-ABD2-18302B0E0366}"/>
              </a:ext>
            </a:extLst>
          </p:cNvPr>
          <p:cNvSpPr/>
          <p:nvPr/>
        </p:nvSpPr>
        <p:spPr>
          <a:xfrm>
            <a:off x="6112623" y="5834874"/>
            <a:ext cx="762000" cy="748145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Espace réservé du contenu 3">
            <a:extLst>
              <a:ext uri="{FF2B5EF4-FFF2-40B4-BE49-F238E27FC236}">
                <a16:creationId xmlns:a16="http://schemas.microsoft.com/office/drawing/2014/main" id="{E4E3B123-9116-F2A7-F28B-2AD888A59C84}"/>
              </a:ext>
            </a:extLst>
          </p:cNvPr>
          <p:cNvSpPr txBox="1">
            <a:spLocks/>
          </p:cNvSpPr>
          <p:nvPr/>
        </p:nvSpPr>
        <p:spPr>
          <a:xfrm>
            <a:off x="6923184" y="5593051"/>
            <a:ext cx="4616136" cy="1343944"/>
          </a:xfrm>
          <a:prstGeom prst="rect">
            <a:avLst/>
          </a:prstGeom>
          <a:noFill/>
        </p:spPr>
        <p:txBody>
          <a:bodyPr vert="horz" lIns="0" tIns="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1600" dirty="0">
                <a:solidFill>
                  <a:srgbClr val="003E5C"/>
                </a:solidFill>
                <a:latin typeface="Georgia"/>
              </a:rPr>
              <a:t>Min C en </a:t>
            </a:r>
            <a:r>
              <a:rPr lang="fr-FR" sz="1600" b="1" dirty="0">
                <a:latin typeface="Georgia"/>
              </a:rPr>
              <a:t>Stage en entreprise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3AE3AB-0061-656D-1356-2B7B8EBC1FED}"/>
              </a:ext>
            </a:extLst>
          </p:cNvPr>
          <p:cNvSpPr txBox="1"/>
          <p:nvPr/>
        </p:nvSpPr>
        <p:spPr>
          <a:xfrm>
            <a:off x="6874623" y="490236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FR" sz="1800" dirty="0">
                <a:solidFill>
                  <a:srgbClr val="003E5C"/>
                </a:solidFill>
                <a:latin typeface="Georgia"/>
              </a:rPr>
              <a:t>Min C en moyenne en </a:t>
            </a:r>
            <a:r>
              <a:rPr lang="fr-FR" sz="1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Georgia"/>
              </a:rPr>
              <a:t>langues vivantes</a:t>
            </a:r>
          </a:p>
        </p:txBody>
      </p:sp>
      <p:sp>
        <p:nvSpPr>
          <p:cNvPr id="10" name="Arrow: Chevron 26">
            <a:extLst>
              <a:ext uri="{FF2B5EF4-FFF2-40B4-BE49-F238E27FC236}">
                <a16:creationId xmlns:a16="http://schemas.microsoft.com/office/drawing/2014/main" id="{D62C1908-C0D7-27CD-EC93-722B8AE83D85}"/>
              </a:ext>
            </a:extLst>
          </p:cNvPr>
          <p:cNvSpPr/>
          <p:nvPr/>
        </p:nvSpPr>
        <p:spPr>
          <a:xfrm>
            <a:off x="6096000" y="4620590"/>
            <a:ext cx="762000" cy="74814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6955" y="149697"/>
            <a:ext cx="7158090" cy="1161250"/>
          </a:xfrm>
        </p:spPr>
        <p:txBody>
          <a:bodyPr/>
          <a:lstStyle/>
          <a:p>
            <a:r>
              <a:rPr lang="fr-FR"/>
              <a:t>Accès aux corps de l’état – Classement de sortie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924708" y="1813827"/>
            <a:ext cx="9788402" cy="1585865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00" dirty="0"/>
              <a:t>Un ensemble de notes sur 20 pondérées par les coefficients :</a:t>
            </a:r>
          </a:p>
          <a:p>
            <a:pPr marL="720000" lvl="1" indent="-380990">
              <a:buFont typeface="Arial" panose="020B0604020202020204" pitchFamily="34" charset="0"/>
              <a:buChar char="•"/>
            </a:pPr>
            <a:r>
              <a:rPr lang="fr-FR" sz="1400" dirty="0"/>
              <a:t>Notes à usage interne de l’École et utilisées exclusivement pour le calcul du classement. Pas de relevés des notes classantes</a:t>
            </a:r>
          </a:p>
          <a:p>
            <a:pPr marL="720000" lvl="1" indent="-380990">
              <a:buFont typeface="Arial" panose="020B0604020202020204" pitchFamily="34" charset="0"/>
              <a:buChar char="•"/>
            </a:pPr>
            <a:r>
              <a:rPr lang="fr-FR" sz="1400" dirty="0"/>
              <a:t>Harmonisation entre les matières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00" dirty="0"/>
              <a:t>Et un score de 300 points pour la validation de chacune de P1 et P2 de 3A avant rattrapage.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5753E9-9044-4887-BE39-DA082445505F}"/>
              </a:ext>
            </a:extLst>
          </p:cNvPr>
          <p:cNvSpPr/>
          <p:nvPr/>
        </p:nvSpPr>
        <p:spPr>
          <a:xfrm>
            <a:off x="855435" y="3802072"/>
            <a:ext cx="1015180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Georgia" panose="02040502050405020303" pitchFamily="18" charset="0"/>
              </a:rPr>
              <a:t>Note sur 20 à partir de :</a:t>
            </a:r>
          </a:p>
          <a:p>
            <a:pPr marL="380990" indent="-38099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Georgia" panose="02040502050405020303" pitchFamily="18" charset="0"/>
              </a:rPr>
              <a:t>mise en situation de responsabilité pédagogique (4 points) ;</a:t>
            </a:r>
          </a:p>
          <a:p>
            <a:pPr marL="380990" indent="-38099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Georgia" panose="02040502050405020303" pitchFamily="18" charset="0"/>
              </a:rPr>
              <a:t>évaluation du retour sur soi en soutenance de stage de 2A (6 points) ;</a:t>
            </a:r>
          </a:p>
          <a:p>
            <a:pPr marL="380990" indent="-38099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Georgia" panose="02040502050405020303" pitchFamily="18" charset="0"/>
              </a:rPr>
              <a:t>épreuve écrite de restitution de dossier – MIE 3A (10 points).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5887A9-A7C5-44F0-9CDE-3B0C4C442E55}"/>
              </a:ext>
            </a:extLst>
          </p:cNvPr>
          <p:cNvSpPr/>
          <p:nvPr/>
        </p:nvSpPr>
        <p:spPr>
          <a:xfrm>
            <a:off x="924708" y="5749233"/>
            <a:ext cx="10740373" cy="7232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fr-FR" dirty="0">
                <a:latin typeface="+mj-lt"/>
              </a:rPr>
              <a:t>Définis par l’arrêté du 27 octobre 2017 modifiant l’arrêté du ministre de la Défense du 27 mai 2014</a:t>
            </a:r>
          </a:p>
          <a:p>
            <a:pPr>
              <a:spcBef>
                <a:spcPts val="600"/>
              </a:spcBef>
            </a:pPr>
            <a:r>
              <a:rPr lang="fr-FR" b="1" dirty="0">
                <a:latin typeface="+mj-lt"/>
              </a:rPr>
              <a:t>Cf. Règlement des études (partie 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6BEE5-8B8B-54A1-59A1-1CFACAADC398}"/>
              </a:ext>
            </a:extLst>
          </p:cNvPr>
          <p:cNvSpPr txBox="1"/>
          <p:nvPr/>
        </p:nvSpPr>
        <p:spPr>
          <a:xfrm>
            <a:off x="973687" y="1382371"/>
            <a:ext cx="4182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accent3"/>
                </a:solidFill>
                <a:latin typeface="Georgia"/>
              </a:rPr>
              <a:t>Classement</a:t>
            </a:r>
            <a:r>
              <a:rPr lang="en-US" b="1">
                <a:solidFill>
                  <a:schemeClr val="accent3"/>
                </a:solidFill>
                <a:latin typeface="Georgia"/>
              </a:rPr>
              <a:t> sur quelle base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F49B3E6-64D5-830C-A5E8-77CF73F52F4C}"/>
              </a:ext>
            </a:extLst>
          </p:cNvPr>
          <p:cNvSpPr/>
          <p:nvPr/>
        </p:nvSpPr>
        <p:spPr>
          <a:xfrm>
            <a:off x="225224" y="1293332"/>
            <a:ext cx="762000" cy="748145"/>
          </a:xfrm>
          <a:prstGeom prst="chevro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584B2F-1745-A921-C714-C625766EECD8}"/>
              </a:ext>
            </a:extLst>
          </p:cNvPr>
          <p:cNvSpPr txBox="1"/>
          <p:nvPr/>
        </p:nvSpPr>
        <p:spPr>
          <a:xfrm>
            <a:off x="1000090" y="3347363"/>
            <a:ext cx="95018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Georgia"/>
              </a:rPr>
              <a:t>Point sur la note soft skills</a:t>
            </a:r>
            <a:endParaRPr lang="en-US" dirty="0"/>
          </a:p>
          <a:p>
            <a:pPr marL="380365" indent="-380365" algn="just">
              <a:buFont typeface="Arial,Sans-Serif"/>
              <a:buChar char="•"/>
            </a:pPr>
            <a:endParaRPr lang="fr-FR" sz="1400" dirty="0">
              <a:ea typeface="+mn-lt"/>
              <a:cs typeface="+mn-lt"/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B2AEC204-DCA2-1218-81F0-F7CF1D874184}"/>
              </a:ext>
            </a:extLst>
          </p:cNvPr>
          <p:cNvSpPr/>
          <p:nvPr/>
        </p:nvSpPr>
        <p:spPr>
          <a:xfrm>
            <a:off x="225224" y="3183562"/>
            <a:ext cx="762000" cy="748145"/>
          </a:xfrm>
          <a:prstGeom prst="chevr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62220-6605-2F85-4FE6-4D0624BC78A8}"/>
              </a:ext>
            </a:extLst>
          </p:cNvPr>
          <p:cNvSpPr txBox="1"/>
          <p:nvPr/>
        </p:nvSpPr>
        <p:spPr>
          <a:xfrm>
            <a:off x="996168" y="5332484"/>
            <a:ext cx="95018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Georgia"/>
              </a:rPr>
              <a:t>Avec </a:t>
            </a:r>
            <a:r>
              <a:rPr lang="en-US" b="1" dirty="0" err="1">
                <a:latin typeface="Georgia"/>
              </a:rPr>
              <a:t>quels</a:t>
            </a:r>
            <a:r>
              <a:rPr lang="en-US" b="1" dirty="0">
                <a:latin typeface="Georgia"/>
              </a:rPr>
              <a:t> coefficients ?</a:t>
            </a:r>
            <a:endParaRPr lang="en-US" dirty="0"/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592B194A-81BC-8470-F389-5F0FAA48EE0B}"/>
              </a:ext>
            </a:extLst>
          </p:cNvPr>
          <p:cNvSpPr/>
          <p:nvPr/>
        </p:nvSpPr>
        <p:spPr>
          <a:xfrm>
            <a:off x="225224" y="5146202"/>
            <a:ext cx="762000" cy="748145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4026985-74DF-559B-6D32-BD2EE0AB0480}"/>
              </a:ext>
            </a:extLst>
          </p:cNvPr>
          <p:cNvSpPr txBox="1"/>
          <p:nvPr/>
        </p:nvSpPr>
        <p:spPr>
          <a:xfrm>
            <a:off x="1292342" y="1513597"/>
            <a:ext cx="9501863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F2CC38"/>
                </a:solidFill>
                <a:latin typeface="Georgia"/>
              </a:rPr>
              <a:t>Informations</a:t>
            </a:r>
            <a:r>
              <a:rPr lang="en-US" b="1">
                <a:solidFill>
                  <a:srgbClr val="F2CC38"/>
                </a:solidFill>
                <a:latin typeface="Georgia"/>
              </a:rPr>
              <a:t> </a:t>
            </a:r>
            <a:r>
              <a:rPr lang="en-US" b="1" err="1">
                <a:solidFill>
                  <a:srgbClr val="F2CC38"/>
                </a:solidFill>
                <a:latin typeface="Georgia"/>
              </a:rPr>
              <a:t>générales</a:t>
            </a:r>
            <a:r>
              <a:rPr lang="en-US" b="1">
                <a:solidFill>
                  <a:srgbClr val="F2CC38"/>
                </a:solidFill>
                <a:latin typeface="Georgia"/>
              </a:rPr>
              <a:t> - Formation et </a:t>
            </a:r>
            <a:r>
              <a:rPr lang="en-US" b="1" err="1">
                <a:solidFill>
                  <a:srgbClr val="F2CC38"/>
                </a:solidFill>
                <a:latin typeface="Georgia"/>
              </a:rPr>
              <a:t>réglement</a:t>
            </a:r>
            <a:r>
              <a:rPr lang="en-US" b="1">
                <a:solidFill>
                  <a:srgbClr val="F2CC38"/>
                </a:solidFill>
                <a:latin typeface="Georgia"/>
              </a:rPr>
              <a:t> des études</a:t>
            </a:r>
          </a:p>
          <a:p>
            <a:endParaRPr lang="en-US" b="1">
              <a:solidFill>
                <a:srgbClr val="FFC000"/>
              </a:solidFill>
              <a:latin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solidFill>
                  <a:srgbClr val="01426A"/>
                </a:solidFill>
                <a:latin typeface="Georgia"/>
              </a:rPr>
              <a:t>Cycle polytechnicien : structure définie par des décrets et arrêtés publiés au JO</a:t>
            </a:r>
            <a:r>
              <a:rPr lang="en-US" sz="1400">
                <a:solidFill>
                  <a:srgbClr val="01426A"/>
                </a:solidFill>
                <a:latin typeface="Georgia"/>
              </a:rPr>
              <a:t> </a:t>
            </a:r>
            <a:endParaRPr lang="en-US" sz="1400">
              <a:solidFill>
                <a:srgbClr val="01426A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solidFill>
                  <a:srgbClr val="01426A"/>
                </a:solidFill>
                <a:latin typeface="Georgia"/>
              </a:rPr>
              <a:t>Règlement des études (RDE) : traduction détaillée de ces textes officiels</a:t>
            </a:r>
            <a:r>
              <a:rPr lang="en-US" sz="1400">
                <a:solidFill>
                  <a:srgbClr val="01426A"/>
                </a:solidFill>
                <a:latin typeface="Georgia"/>
              </a:rPr>
              <a:t> </a:t>
            </a:r>
            <a:endParaRPr lang="en-US" sz="1400">
              <a:solidFill>
                <a:srgbClr val="01426A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solidFill>
                  <a:srgbClr val="01426A"/>
                </a:solidFill>
                <a:latin typeface="Georgia"/>
              </a:rPr>
              <a:t>DDCIP : chargée de mettre en œuvre le RDE</a:t>
            </a:r>
            <a:endParaRPr lang="fr-FR" sz="1400">
              <a:solidFill>
                <a:srgbClr val="01426A"/>
              </a:solidFill>
              <a:latin typeface="Georgia"/>
              <a:ea typeface="+mn-lt"/>
              <a:cs typeface="+mn-lt"/>
            </a:endParaRPr>
          </a:p>
          <a:p>
            <a:r>
              <a:rPr lang="fr-FR" sz="1400" i="1">
                <a:solidFill>
                  <a:srgbClr val="01426A"/>
                </a:solidFill>
                <a:latin typeface="Georgia"/>
              </a:rPr>
              <a:t>https://www.polytechnique.edu/espace-etudiant/cycle-ingenieur-polytechnicien</a:t>
            </a:r>
          </a:p>
          <a:p>
            <a:pPr marL="285750" indent="-285750">
              <a:buFont typeface="Arial"/>
              <a:buChar char="•"/>
            </a:pPr>
            <a:endParaRPr lang="fr-FR" sz="1400" i="1">
              <a:solidFill>
                <a:srgbClr val="424242"/>
              </a:solidFill>
              <a:latin typeface="Georgia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749D46-EECE-4037-B9FD-C83AAF720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j-lt"/>
              </a:rPr>
              <a:t>Vos outils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B0E669-CE1C-4C0D-9978-EF5AE4036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>
                <a:latin typeface="+mj-lt"/>
              </a:rPr>
              <a:pPr/>
              <a:t>19</a:t>
            </a:fld>
            <a:endParaRPr lang="fr-FR">
              <a:latin typeface="+mj-lt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76251D21-21E2-4C0B-E666-29699D81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087" y="1263759"/>
            <a:ext cx="1533525" cy="1514475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9CE879B-EFEF-A982-F21A-BAA51E348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227" y="3486908"/>
            <a:ext cx="1457325" cy="1457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6C1788-505F-E336-F75F-524F9E3C4C44}"/>
              </a:ext>
            </a:extLst>
          </p:cNvPr>
          <p:cNvSpPr txBox="1"/>
          <p:nvPr/>
        </p:nvSpPr>
        <p:spPr>
          <a:xfrm>
            <a:off x="9638664" y="2722849"/>
            <a:ext cx="326106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 err="1">
                <a:solidFill>
                  <a:srgbClr val="01426A"/>
                </a:solidFill>
                <a:latin typeface="Georgia"/>
                <a:cs typeface="Arial"/>
              </a:rPr>
              <a:t>Votre</a:t>
            </a:r>
            <a:r>
              <a:rPr lang="en-US" sz="1200" b="1" i="1">
                <a:solidFill>
                  <a:srgbClr val="01426A"/>
                </a:solidFill>
                <a:latin typeface="Georgia"/>
                <a:cs typeface="Arial"/>
              </a:rPr>
              <a:t> livre de chevet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98109-6A0B-F321-6317-5FF0F8FA0DB6}"/>
              </a:ext>
            </a:extLst>
          </p:cNvPr>
          <p:cNvSpPr txBox="1"/>
          <p:nvPr/>
        </p:nvSpPr>
        <p:spPr>
          <a:xfrm>
            <a:off x="8818872" y="3799120"/>
            <a:ext cx="379372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 err="1">
                <a:solidFill>
                  <a:srgbClr val="01426A"/>
                </a:solidFill>
                <a:latin typeface="Georgia"/>
                <a:cs typeface="Arial"/>
              </a:rPr>
              <a:t>Votre</a:t>
            </a:r>
            <a:r>
              <a:rPr lang="en-US" sz="1200" b="1" i="1">
                <a:solidFill>
                  <a:srgbClr val="01426A"/>
                </a:solidFill>
                <a:latin typeface="Georgia"/>
                <a:cs typeface="Arial"/>
              </a:rPr>
              <a:t> Meilleur (e) </a:t>
            </a:r>
            <a:r>
              <a:rPr lang="en-US" sz="1200" b="1" i="1" err="1">
                <a:solidFill>
                  <a:srgbClr val="01426A"/>
                </a:solidFill>
                <a:latin typeface="Georgia"/>
                <a:cs typeface="Arial"/>
              </a:rPr>
              <a:t>ami</a:t>
            </a:r>
            <a:r>
              <a:rPr lang="en-US" sz="1200" b="1" i="1">
                <a:solidFill>
                  <a:srgbClr val="01426A"/>
                </a:solidFill>
                <a:latin typeface="Georgia"/>
                <a:cs typeface="Arial"/>
              </a:rPr>
              <a:t> (e)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2E1DE011-96DE-8FE3-4EDD-A14CC2CB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376" y="5092087"/>
            <a:ext cx="1457325" cy="1447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74D01F-AF19-A0C6-B389-483119B78E27}"/>
              </a:ext>
            </a:extLst>
          </p:cNvPr>
          <p:cNvSpPr txBox="1"/>
          <p:nvPr/>
        </p:nvSpPr>
        <p:spPr>
          <a:xfrm>
            <a:off x="6376926" y="5584739"/>
            <a:ext cx="31574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 err="1">
                <a:solidFill>
                  <a:srgbClr val="01426A"/>
                </a:solidFill>
                <a:latin typeface="Georgia"/>
                <a:cs typeface="Arial"/>
              </a:rPr>
              <a:t>Votre</a:t>
            </a:r>
            <a:r>
              <a:rPr lang="en-US" sz="1200" b="1" i="1">
                <a:solidFill>
                  <a:srgbClr val="01426A"/>
                </a:solidFill>
                <a:latin typeface="Georgia"/>
                <a:cs typeface="Arial"/>
              </a:rPr>
              <a:t> Meilleur(e) </a:t>
            </a:r>
            <a:r>
              <a:rPr lang="en-US" sz="1200" b="1" i="1" err="1">
                <a:solidFill>
                  <a:srgbClr val="01426A"/>
                </a:solidFill>
                <a:latin typeface="Georgia"/>
                <a:cs typeface="Arial"/>
              </a:rPr>
              <a:t>ami</a:t>
            </a:r>
            <a:r>
              <a:rPr lang="en-US" sz="1200" b="1" i="1">
                <a:solidFill>
                  <a:srgbClr val="01426A"/>
                </a:solidFill>
                <a:latin typeface="Georgia"/>
                <a:cs typeface="Arial"/>
              </a:rPr>
              <a:t> (e)  et 2</a:t>
            </a:r>
            <a:r>
              <a:rPr lang="en-US" sz="1200" b="1" i="1" baseline="30000">
                <a:solidFill>
                  <a:srgbClr val="01426A"/>
                </a:solidFill>
                <a:latin typeface="Georgia"/>
                <a:cs typeface="Arial"/>
              </a:rPr>
              <a:t>ème</a:t>
            </a:r>
            <a:r>
              <a:rPr lang="en-US" sz="1200" b="1" i="1">
                <a:solidFill>
                  <a:srgbClr val="01426A"/>
                </a:solidFill>
                <a:latin typeface="Georgia"/>
                <a:cs typeface="Arial"/>
              </a:rPr>
              <a:t> livre de chevet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0DDCCCA3-E74C-4931-DAFB-A8FD66EEECF0}"/>
              </a:ext>
            </a:extLst>
          </p:cNvPr>
          <p:cNvSpPr/>
          <p:nvPr/>
        </p:nvSpPr>
        <p:spPr>
          <a:xfrm>
            <a:off x="488461" y="1625841"/>
            <a:ext cx="762000" cy="748145"/>
          </a:xfrm>
          <a:prstGeom prst="chevron">
            <a:avLst/>
          </a:prstGeom>
          <a:solidFill>
            <a:srgbClr val="F2CC3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F3D78-26FF-41D6-E9C7-9EF61F9DAA70}"/>
              </a:ext>
            </a:extLst>
          </p:cNvPr>
          <p:cNvSpPr txBox="1"/>
          <p:nvPr/>
        </p:nvSpPr>
        <p:spPr>
          <a:xfrm>
            <a:off x="1292342" y="3540804"/>
            <a:ext cx="576113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A92021"/>
                </a:solidFill>
                <a:latin typeface="Georgia"/>
              </a:rPr>
              <a:t>Emploi</a:t>
            </a:r>
            <a:r>
              <a:rPr lang="en-US" b="1">
                <a:solidFill>
                  <a:srgbClr val="A92021"/>
                </a:solidFill>
                <a:latin typeface="Georgia"/>
              </a:rPr>
              <a:t> du temps et inscriptions </a:t>
            </a:r>
            <a:r>
              <a:rPr lang="en-US" b="1" err="1">
                <a:solidFill>
                  <a:srgbClr val="A92021"/>
                </a:solidFill>
                <a:latin typeface="Georgia"/>
              </a:rPr>
              <a:t>cours</a:t>
            </a:r>
            <a:endParaRPr lang="en-US">
              <a:solidFill>
                <a:srgbClr val="A92021"/>
              </a:solidFill>
            </a:endParaRPr>
          </a:p>
          <a:p>
            <a:endParaRPr lang="en-US" b="1">
              <a:solidFill>
                <a:srgbClr val="FFC000"/>
              </a:solidFill>
              <a:latin typeface="Georgia"/>
            </a:endParaRPr>
          </a:p>
          <a:p>
            <a:r>
              <a:rPr lang="fr-FR" sz="1400" i="1">
                <a:solidFill>
                  <a:srgbClr val="01426A"/>
                </a:solidFill>
                <a:latin typeface="Georg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https://synapses.polytechnique.fr/</a:t>
            </a:r>
            <a:endParaRPr lang="fr-FR" sz="1400" i="1">
              <a:solidFill>
                <a:srgbClr val="01426A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fr-FR" sz="1400" i="1">
              <a:solidFill>
                <a:srgbClr val="424242"/>
              </a:solidFill>
              <a:latin typeface="Georgia"/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B3A78658-E896-04C3-F1B5-0723D0057152}"/>
              </a:ext>
            </a:extLst>
          </p:cNvPr>
          <p:cNvSpPr/>
          <p:nvPr/>
        </p:nvSpPr>
        <p:spPr>
          <a:xfrm>
            <a:off x="488461" y="3638671"/>
            <a:ext cx="762000" cy="748145"/>
          </a:xfrm>
          <a:prstGeom prst="chevron">
            <a:avLst/>
          </a:prstGeom>
          <a:solidFill>
            <a:srgbClr val="A9202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31142-A217-27C2-D6AC-AF98129424CA}"/>
              </a:ext>
            </a:extLst>
          </p:cNvPr>
          <p:cNvSpPr txBox="1"/>
          <p:nvPr/>
        </p:nvSpPr>
        <p:spPr>
          <a:xfrm>
            <a:off x="1349851" y="5251709"/>
            <a:ext cx="5691864" cy="11049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01426A"/>
                </a:solidFill>
                <a:latin typeface="Georgia"/>
              </a:rPr>
              <a:t>Contenu</a:t>
            </a:r>
            <a:r>
              <a:rPr lang="en-US" b="1">
                <a:solidFill>
                  <a:srgbClr val="01426A"/>
                </a:solidFill>
                <a:latin typeface="Georgia"/>
              </a:rPr>
              <a:t> des </a:t>
            </a:r>
            <a:r>
              <a:rPr lang="en-US" b="1" err="1">
                <a:solidFill>
                  <a:srgbClr val="01426A"/>
                </a:solidFill>
                <a:latin typeface="Georgia"/>
              </a:rPr>
              <a:t>cours</a:t>
            </a:r>
            <a:endParaRPr lang="en-US">
              <a:solidFill>
                <a:srgbClr val="01426A"/>
              </a:solidFill>
            </a:endParaRPr>
          </a:p>
          <a:p>
            <a:endParaRPr lang="en-US" b="1">
              <a:solidFill>
                <a:srgbClr val="FFC000"/>
              </a:solidFill>
              <a:latin typeface="Georgia"/>
            </a:endParaRPr>
          </a:p>
          <a:p>
            <a:r>
              <a:rPr lang="fr-FR" sz="1400" i="1">
                <a:solidFill>
                  <a:srgbClr val="01426A"/>
                </a:solidFill>
                <a:latin typeface="Georgia"/>
              </a:rPr>
              <a:t>https://moodle.polytechnique.fr</a:t>
            </a:r>
            <a:endParaRPr lang="fr-FR" i="1">
              <a:solidFill>
                <a:srgbClr val="01426A"/>
              </a:solidFill>
            </a:endParaRPr>
          </a:p>
          <a:p>
            <a:pPr marL="285750" indent="-285750">
              <a:buFont typeface="Arial"/>
              <a:buChar char="•"/>
            </a:pPr>
            <a:endParaRPr lang="fr-FR" sz="1400" i="1">
              <a:solidFill>
                <a:srgbClr val="424242"/>
              </a:solidFill>
              <a:latin typeface="Georgia"/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5413B1C4-1254-50DC-3A92-ABD98BA8793D}"/>
              </a:ext>
            </a:extLst>
          </p:cNvPr>
          <p:cNvSpPr/>
          <p:nvPr/>
        </p:nvSpPr>
        <p:spPr>
          <a:xfrm>
            <a:off x="459706" y="5363954"/>
            <a:ext cx="762000" cy="748145"/>
          </a:xfrm>
          <a:prstGeom prst="chevron">
            <a:avLst/>
          </a:prstGeom>
          <a:solidFill>
            <a:srgbClr val="01426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D18452-2A6A-4DB1-921F-4F3994873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44372" y="572575"/>
            <a:ext cx="4272916" cy="5451475"/>
          </a:xfrm>
        </p:spPr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50F1DC-5A8E-4DC8-9D3A-0339651BBA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8544" y="2245319"/>
            <a:ext cx="7107238" cy="2105986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STRUCTURE</a:t>
            </a:r>
            <a:br>
              <a:rPr lang="fr-FR" dirty="0"/>
            </a:br>
            <a:r>
              <a:rPr lang="fr-FR" dirty="0"/>
              <a:t>DE LA FORMATION POLYTECHNICIENNE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294CB2F-3527-4191-A28D-78867DE7F9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44DF917-9BA0-4CD1-91AE-E3E966C149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31F31-9F94-F307-AE3C-AE004BE37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X25 - Règlement des études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A79478-A580-0D3F-BDF6-5E1FC09EF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44BD25-6CAA-2236-2259-3E243BAD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36" y="1174609"/>
            <a:ext cx="4022274" cy="51817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650DFF-BB32-8008-85B6-02053E022A9B}"/>
              </a:ext>
            </a:extLst>
          </p:cNvPr>
          <p:cNvSpPr txBox="1"/>
          <p:nvPr/>
        </p:nvSpPr>
        <p:spPr>
          <a:xfrm>
            <a:off x="4975896" y="1603308"/>
            <a:ext cx="68178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fr-FR" dirty="0"/>
              <a:t>- </a:t>
            </a:r>
            <a:r>
              <a:rPr lang="fr-FR" b="1" u="sng" dirty="0"/>
              <a:t>Stages Supplémentaires :</a:t>
            </a:r>
            <a:r>
              <a:rPr lang="fr-FR" dirty="0"/>
              <a:t> </a:t>
            </a:r>
          </a:p>
          <a:p>
            <a:pPr fontAlgn="base"/>
            <a:r>
              <a:rPr lang="fr-FR" dirty="0"/>
              <a:t>Les élèves peuvent sur autorisation de la DDCIP suivre </a:t>
            </a:r>
            <a:br>
              <a:rPr lang="fr-FR" dirty="0"/>
            </a:br>
            <a:r>
              <a:rPr lang="fr-FR" dirty="0"/>
              <a:t>pendant les périodes de congés un stage supplémentaire. </a:t>
            </a:r>
            <a:br>
              <a:rPr lang="fr-FR" dirty="0"/>
            </a:br>
            <a:r>
              <a:rPr lang="fr-FR" dirty="0"/>
              <a:t>Il devra avoir une durée minimum de 4 semaines.</a:t>
            </a:r>
          </a:p>
          <a:p>
            <a:pPr fontAlgn="base"/>
            <a:endParaRPr lang="fr-FR" dirty="0"/>
          </a:p>
          <a:p>
            <a:pPr marL="285750" indent="-285750" fontAlgn="base">
              <a:buFontTx/>
              <a:buChar char="-"/>
            </a:pPr>
            <a:r>
              <a:rPr lang="fr-FR" b="1" u="sng" dirty="0"/>
              <a:t>Examens de remplacement : </a:t>
            </a:r>
          </a:p>
          <a:p>
            <a:pPr fontAlgn="base"/>
            <a:r>
              <a:rPr lang="fr-FR" dirty="0"/>
              <a:t>Les enseignants responsables de modules proposent </a:t>
            </a:r>
            <a:br>
              <a:rPr lang="fr-FR" dirty="0"/>
            </a:br>
            <a:r>
              <a:rPr lang="fr-FR" dirty="0"/>
              <a:t>des modalités des épreuves de remplacement </a:t>
            </a:r>
            <a:br>
              <a:rPr lang="fr-FR" dirty="0"/>
            </a:br>
            <a:r>
              <a:rPr lang="fr-FR" dirty="0"/>
              <a:t>à la validation de la DDCIP.</a:t>
            </a:r>
          </a:p>
          <a:p>
            <a:pPr fontAlgn="base"/>
            <a:endParaRPr lang="fr-FR" dirty="0"/>
          </a:p>
          <a:p>
            <a:pPr fontAlgn="base"/>
            <a:r>
              <a:rPr lang="fr-FR" dirty="0"/>
              <a:t>-     </a:t>
            </a:r>
            <a:r>
              <a:rPr lang="fr-FR" b="1" u="sng" dirty="0"/>
              <a:t> Validation de la 2ème année </a:t>
            </a:r>
            <a:r>
              <a:rPr lang="fr-FR" dirty="0"/>
              <a:t> </a:t>
            </a:r>
          </a:p>
          <a:p>
            <a:pPr fontAlgn="base"/>
            <a:r>
              <a:rPr lang="fr-FR" dirty="0"/>
              <a:t>Le cours Engineering </a:t>
            </a:r>
            <a:r>
              <a:rPr lang="fr-FR" dirty="0" err="1"/>
              <a:t>Sustainability</a:t>
            </a:r>
            <a:r>
              <a:rPr lang="fr-FR" dirty="0"/>
              <a:t> sur P1 et entre dans les </a:t>
            </a:r>
            <a:br>
              <a:rPr lang="fr-FR" dirty="0"/>
            </a:br>
            <a:r>
              <a:rPr lang="fr-FR" dirty="0"/>
              <a:t>règles de compensation de P1</a:t>
            </a:r>
          </a:p>
          <a:p>
            <a:pPr fontAlgn="base"/>
            <a:endParaRPr lang="fr-FR" dirty="0"/>
          </a:p>
          <a:p>
            <a:pPr marL="285750" indent="-285750" fontAlgn="base">
              <a:buFontTx/>
              <a:buChar char="-"/>
            </a:pPr>
            <a:r>
              <a:rPr lang="fr-FR" b="1" u="sng" dirty="0"/>
              <a:t>Harmonisation de la note chiffrée classante</a:t>
            </a:r>
          </a:p>
          <a:p>
            <a:pPr fontAlgn="base"/>
            <a:r>
              <a:rPr lang="fr-FR" dirty="0"/>
              <a:t>Sur une moyenne cible de 12/20</a:t>
            </a:r>
          </a:p>
        </p:txBody>
      </p:sp>
    </p:spTree>
    <p:extLst>
      <p:ext uri="{BB962C8B-B14F-4D97-AF65-F5344CB8AC3E}">
        <p14:creationId xmlns:p14="http://schemas.microsoft.com/office/powerpoint/2010/main" val="6292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3B447-3883-6C2D-26FB-175C7B7CA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909A0D-3F79-8E7E-6FC9-CE781FD98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9823" y="703263"/>
            <a:ext cx="4272916" cy="5451475"/>
          </a:xfrm>
        </p:spPr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2B6D5E-D7E2-54A4-9FE8-D5881DE1E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8544" y="2376007"/>
            <a:ext cx="7107238" cy="210598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Georgia"/>
              </a:rPr>
              <a:t>Quelques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éléments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généraux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d'organisation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F8A2EF-89B4-599A-E35F-E35F29A0BE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DBB9F74-B25F-5D2F-99E0-69B933191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053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5E108-F75D-8701-A2D0-CB69D9F4F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>
            <a:extLst>
              <a:ext uri="{FF2B5EF4-FFF2-40B4-BE49-F238E27FC236}">
                <a16:creationId xmlns:a16="http://schemas.microsoft.com/office/drawing/2014/main" id="{B570E28F-B19E-ADDD-E835-8508FF28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7" y="221226"/>
            <a:ext cx="11724968" cy="944522"/>
          </a:xfrm>
        </p:spPr>
        <p:txBody>
          <a:bodyPr>
            <a:normAutofit/>
          </a:bodyPr>
          <a:lstStyle/>
          <a:p>
            <a:r>
              <a:rPr lang="fr-FR" altLang="fr-FR"/>
              <a:t>Semaine Type de 2</a:t>
            </a:r>
            <a:r>
              <a:rPr lang="fr-FR" altLang="fr-FR" baseline="30000"/>
              <a:t>e</a:t>
            </a:r>
            <a:r>
              <a:rPr lang="fr-FR" altLang="fr-FR"/>
              <a:t> année</a:t>
            </a:r>
            <a:endParaRPr lang="fr-FR" altLang="fr-FR" b="0">
              <a:effectLst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82CEF33-397D-D9EA-227F-35262CE285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12E77D9-BDFB-DD9E-1EEC-48986A5C9043}"/>
              </a:ext>
            </a:extLst>
          </p:cNvPr>
          <p:cNvSpPr/>
          <p:nvPr/>
        </p:nvSpPr>
        <p:spPr>
          <a:xfrm>
            <a:off x="486697" y="4655376"/>
            <a:ext cx="11094809" cy="17009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Présence obligatoire en amphi et en PC (</a:t>
            </a:r>
            <a:r>
              <a:rPr lang="fr-FR" b="1" dirty="0">
                <a:latin typeface="+mj-lt"/>
              </a:rPr>
              <a:t>cf. RDE sur dégradation de la note en cas d’absence</a:t>
            </a:r>
            <a:r>
              <a:rPr lang="fr-FR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Contrôles à chaque fin de période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Contrôle continu/Présence en cours… complètent la note d’épreuve pour constituer la note de module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95E5833-BEB1-2E9B-B2C4-8F0FE8784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705082"/>
              </p:ext>
            </p:extLst>
          </p:nvPr>
        </p:nvGraphicFramePr>
        <p:xfrm>
          <a:off x="486697" y="1356848"/>
          <a:ext cx="11031793" cy="284451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285101">
                  <a:extLst>
                    <a:ext uri="{9D8B030D-6E8A-4147-A177-3AD203B41FA5}">
                      <a16:colId xmlns:a16="http://schemas.microsoft.com/office/drawing/2014/main" val="3656537705"/>
                    </a:ext>
                  </a:extLst>
                </a:gridCol>
                <a:gridCol w="2369504">
                  <a:extLst>
                    <a:ext uri="{9D8B030D-6E8A-4147-A177-3AD203B41FA5}">
                      <a16:colId xmlns:a16="http://schemas.microsoft.com/office/drawing/2014/main" val="2913262475"/>
                    </a:ext>
                  </a:extLst>
                </a:gridCol>
                <a:gridCol w="2021045">
                  <a:extLst>
                    <a:ext uri="{9D8B030D-6E8A-4147-A177-3AD203B41FA5}">
                      <a16:colId xmlns:a16="http://schemas.microsoft.com/office/drawing/2014/main" val="4223687521"/>
                    </a:ext>
                  </a:extLst>
                </a:gridCol>
                <a:gridCol w="1970892">
                  <a:extLst>
                    <a:ext uri="{9D8B030D-6E8A-4147-A177-3AD203B41FA5}">
                      <a16:colId xmlns:a16="http://schemas.microsoft.com/office/drawing/2014/main" val="2304937742"/>
                    </a:ext>
                  </a:extLst>
                </a:gridCol>
                <a:gridCol w="2385251">
                  <a:extLst>
                    <a:ext uri="{9D8B030D-6E8A-4147-A177-3AD203B41FA5}">
                      <a16:colId xmlns:a16="http://schemas.microsoft.com/office/drawing/2014/main" val="3061483337"/>
                    </a:ext>
                  </a:extLst>
                </a:gridCol>
              </a:tblGrid>
              <a:tr h="416110">
                <a:tc>
                  <a:txBody>
                    <a:bodyPr/>
                    <a:lstStyle/>
                    <a:p>
                      <a:r>
                        <a:rPr lang="fr-FR" sz="1400" dirty="0"/>
                        <a:t>Lundi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Mardi</a:t>
                      </a:r>
                      <a:endParaRPr lang="fr-FR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Mercredi</a:t>
                      </a:r>
                      <a:endParaRPr lang="fr-FR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Jeudi</a:t>
                      </a:r>
                      <a:endParaRPr lang="fr-FR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Vendredi</a:t>
                      </a:r>
                      <a:endParaRPr lang="fr-FR" sz="1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66743"/>
                  </a:ext>
                </a:extLst>
              </a:tr>
              <a:tr h="427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Sport</a:t>
                      </a:r>
                      <a:endParaRPr lang="fr-FR" sz="14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PC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Sport</a:t>
                      </a:r>
                      <a:endParaRPr lang="fr-FR" sz="14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PC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Sport</a:t>
                      </a:r>
                      <a:endParaRPr lang="fr-FR" sz="14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rgbClr val="C00000"/>
                          </a:solidFill>
                        </a:rPr>
                        <a:t>HSS Séminaire</a:t>
                      </a:r>
                      <a:endParaRPr lang="fr-FR" sz="14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36605"/>
                  </a:ext>
                </a:extLst>
              </a:tr>
              <a:tr h="543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Sport</a:t>
                      </a:r>
                      <a:endParaRPr lang="fr-FR" sz="14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PC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Sport</a:t>
                      </a:r>
                      <a:endParaRPr lang="fr-FR" sz="14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PC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Sport</a:t>
                      </a:r>
                      <a:endParaRPr lang="fr-FR" sz="14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C00000"/>
                          </a:solidFill>
                        </a:rPr>
                        <a:t>HSS Cours</a:t>
                      </a:r>
                      <a:endParaRPr lang="fr-FR" sz="14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br>
                        <a:rPr lang="fr-FR" sz="1400" kern="1200" dirty="0">
                          <a:solidFill>
                            <a:schemeClr val="dk1"/>
                          </a:solidFill>
                        </a:rPr>
                      </a:b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MODAL  ou Cours </a:t>
                      </a:r>
                      <a:r>
                        <a:rPr lang="fr-FR" sz="1400" kern="1200" dirty="0" err="1">
                          <a:solidFill>
                            <a:srgbClr val="FFC000"/>
                          </a:solidFill>
                        </a:rPr>
                        <a:t>Sci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.</a:t>
                      </a:r>
                      <a:endParaRPr lang="fr-FR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182012"/>
                  </a:ext>
                </a:extLst>
              </a:tr>
              <a:tr h="159508">
                <a:tc>
                  <a:txBody>
                    <a:bodyPr/>
                    <a:lstStyle/>
                    <a:p>
                      <a:endParaRPr lang="fr-FR" sz="1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5015"/>
                  </a:ext>
                </a:extLst>
              </a:tr>
              <a:tr h="465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Cours </a:t>
                      </a:r>
                      <a:r>
                        <a:rPr lang="fr-FR" sz="1400" kern="1200" dirty="0" err="1">
                          <a:solidFill>
                            <a:srgbClr val="FFC000"/>
                          </a:solidFill>
                        </a:rPr>
                        <a:t>sci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.</a:t>
                      </a:r>
                      <a:endParaRPr lang="fr-FR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4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Cours DD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Conf | 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PSC</a:t>
                      </a:r>
                      <a:endParaRPr lang="fr-FR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Sport</a:t>
                      </a:r>
                      <a:endParaRPr lang="fr-FR" sz="1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fr-FR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</a:rPr>
                        <a:t>PC</a:t>
                      </a:r>
                      <a:r>
                        <a:rPr kumimoji="0" lang="fr-FR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E5C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| 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MODAL</a:t>
                      </a:r>
                      <a:endParaRPr lang="fr-FR" sz="140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885696"/>
                  </a:ext>
                </a:extLst>
              </a:tr>
              <a:tr h="416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Cours </a:t>
                      </a:r>
                      <a:r>
                        <a:rPr lang="fr-FR" sz="1400" kern="1200" dirty="0" err="1">
                          <a:solidFill>
                            <a:srgbClr val="FFC000"/>
                          </a:solidFill>
                        </a:rPr>
                        <a:t>sci</a:t>
                      </a:r>
                      <a:endParaRPr lang="fr-FR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Cours </a:t>
                      </a:r>
                      <a:r>
                        <a:rPr lang="fr-FR" sz="1400" kern="1200" dirty="0" err="1">
                          <a:solidFill>
                            <a:srgbClr val="FFC000"/>
                          </a:solidFill>
                        </a:rPr>
                        <a:t>Sci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 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PC</a:t>
                      </a:r>
                      <a:endParaRPr lang="fr-FR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>
                        <a:latin typeface="+mj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</a:rPr>
                        <a:t>PC</a:t>
                      </a:r>
                      <a:r>
                        <a:rPr kumimoji="0" lang="fr-FR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E5C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| 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MODAL</a:t>
                      </a:r>
                      <a:endParaRPr lang="fr-FR" sz="140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277914"/>
                  </a:ext>
                </a:extLst>
              </a:tr>
              <a:tr h="416109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endParaRPr lang="fr-FR"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 |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Cours </a:t>
                      </a:r>
                      <a:r>
                        <a:rPr lang="fr-FR" sz="1400" kern="1200" dirty="0" err="1">
                          <a:solidFill>
                            <a:srgbClr val="FFC000"/>
                          </a:solidFill>
                        </a:rPr>
                        <a:t>Sci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1400" kern="1200" dirty="0">
                          <a:solidFill>
                            <a:schemeClr val="dk1"/>
                          </a:solidFill>
                        </a:rPr>
                        <a:t>| </a:t>
                      </a:r>
                      <a:r>
                        <a:rPr lang="fr-FR" sz="1400" kern="1200" dirty="0">
                          <a:solidFill>
                            <a:srgbClr val="FFC000"/>
                          </a:solidFill>
                        </a:rPr>
                        <a:t>PC</a:t>
                      </a:r>
                      <a:endParaRPr lang="fr-FR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B050"/>
                          </a:solidFill>
                        </a:rPr>
                        <a:t>Langues</a:t>
                      </a:r>
                      <a:endParaRPr lang="fr-FR"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87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8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Demandes de changement de cours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1283109" y="1253613"/>
            <a:ext cx="10515599" cy="5235677"/>
          </a:xfrm>
        </p:spPr>
        <p:txBody>
          <a:bodyPr vert="horz" lIns="0" tIns="0" rIns="0" bIns="45720" rtlCol="0" anchor="t">
            <a:normAutofit/>
          </a:bodyPr>
          <a:lstStyle/>
          <a:p>
            <a:endParaRPr lang="fr-FR" dirty="0"/>
          </a:p>
          <a:p>
            <a:r>
              <a:rPr lang="fr-FR" dirty="0">
                <a:latin typeface="Georgia"/>
              </a:rPr>
              <a:t>Changements/ajouts de cours : </a:t>
            </a:r>
          </a:p>
          <a:p>
            <a:pPr marL="539750" lvl="1" indent="-380365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Georgia"/>
              </a:rPr>
              <a:t>Autorisés avant le début, sur demande à la scolarité et sous réserve de place dans le cours.</a:t>
            </a:r>
          </a:p>
          <a:p>
            <a:pPr marL="539750" lvl="1" indent="-380365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Georgia"/>
              </a:rPr>
              <a:t>Autorisés jusqu’à </a:t>
            </a:r>
            <a:r>
              <a:rPr lang="fr-FR" b="1" u="sng" dirty="0">
                <a:solidFill>
                  <a:srgbClr val="C00000"/>
                </a:solidFill>
                <a:latin typeface="Georgia"/>
              </a:rPr>
              <a:t>2 semaines </a:t>
            </a:r>
            <a:r>
              <a:rPr lang="fr-FR" dirty="0">
                <a:latin typeface="Georgia"/>
              </a:rPr>
              <a:t>après le début de la période pour </a:t>
            </a:r>
            <a:r>
              <a:rPr lang="fr-FR" b="1" dirty="0">
                <a:latin typeface="Georgia"/>
              </a:rPr>
              <a:t>les cours obligatoires</a:t>
            </a:r>
            <a:r>
              <a:rPr lang="fr-FR" dirty="0">
                <a:latin typeface="Georgia"/>
              </a:rPr>
              <a:t> ou pour </a:t>
            </a:r>
            <a:r>
              <a:rPr lang="fr-FR" b="1" dirty="0">
                <a:latin typeface="Georgia"/>
              </a:rPr>
              <a:t>l’ajout</a:t>
            </a:r>
            <a:r>
              <a:rPr lang="fr-FR" dirty="0">
                <a:latin typeface="Georgia"/>
              </a:rPr>
              <a:t> </a:t>
            </a:r>
            <a:r>
              <a:rPr lang="fr-FR" b="1" dirty="0">
                <a:latin typeface="Georgia"/>
              </a:rPr>
              <a:t>de cours supplémentaires </a:t>
            </a:r>
            <a:r>
              <a:rPr lang="fr-FR" dirty="0">
                <a:latin typeface="Georgia"/>
              </a:rPr>
              <a:t>: demande via </a:t>
            </a:r>
            <a:r>
              <a:rPr lang="fr-FR" b="1" i="1" dirty="0" err="1">
                <a:latin typeface="Georgia"/>
              </a:rPr>
              <a:t>ChangeMyClass</a:t>
            </a:r>
            <a:r>
              <a:rPr lang="fr-FR" dirty="0">
                <a:latin typeface="Georgia"/>
              </a:rPr>
              <a:t>.</a:t>
            </a:r>
          </a:p>
          <a:p>
            <a:pPr marL="539750" lvl="1" indent="-380365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Georgia"/>
              </a:rPr>
              <a:t>Aucune demande ne sera examinée après ce délai de 2 semaines : </a:t>
            </a:r>
            <a:r>
              <a:rPr lang="fr-FR" b="1" dirty="0">
                <a:solidFill>
                  <a:srgbClr val="C00000"/>
                </a:solidFill>
                <a:latin typeface="Georgia"/>
              </a:rPr>
              <a:t>toute inscription pédagogique figée</a:t>
            </a:r>
          </a:p>
          <a:p>
            <a:pPr marL="539750" lvl="1" indent="-380365">
              <a:buFont typeface="Arial" panose="020B0604020202020204" pitchFamily="34" charset="0"/>
              <a:buChar char="•"/>
            </a:pPr>
            <a:endParaRPr lang="fr-FR" dirty="0"/>
          </a:p>
          <a:p>
            <a:pPr marL="158750" lvl="1"/>
            <a:r>
              <a:rPr lang="fr-FR" sz="2400" dirty="0">
                <a:latin typeface="Georgia"/>
              </a:rPr>
              <a:t>Pas de changement de cours de langues en cours d’année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BA81FC-C262-472C-B3DA-EE4570352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9" y="1372919"/>
            <a:ext cx="925305" cy="9279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E2E3F7-FA7D-4AA8-B5D1-1FB80584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401" y="4213990"/>
            <a:ext cx="959273" cy="8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supplémentaires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ACA4E8-56C3-4080-A75C-6C64707A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7" y="4191250"/>
            <a:ext cx="685386" cy="679745"/>
          </a:xfrm>
          <a:prstGeom prst="rect">
            <a:avLst/>
          </a:prstGeom>
        </p:spPr>
      </p:pic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772345D1-F335-45EE-B964-633C6672E5B5}"/>
              </a:ext>
            </a:extLst>
          </p:cNvPr>
          <p:cNvSpPr txBox="1">
            <a:spLocks/>
          </p:cNvSpPr>
          <p:nvPr/>
        </p:nvSpPr>
        <p:spPr>
          <a:xfrm>
            <a:off x="1288826" y="4108032"/>
            <a:ext cx="10515601" cy="93327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r>
              <a:rPr lang="fr-FR" sz="2200" dirty="0"/>
              <a:t>Attention à la charge de travail supplémentaire (min 2h de travail personnel par cours et par semaine)</a:t>
            </a:r>
          </a:p>
          <a:p>
            <a:r>
              <a:rPr lang="fr-FR" sz="2200" dirty="0"/>
              <a:t>Ils peuvent être conditionnés aux résultats précédents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22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C02FC7-A722-4264-9BCB-D8ED1F3C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r="16452" b="13079"/>
          <a:stretch/>
        </p:blipFill>
        <p:spPr>
          <a:xfrm>
            <a:off x="498035" y="5450142"/>
            <a:ext cx="680328" cy="956428"/>
          </a:xfrm>
          <a:prstGeom prst="rect">
            <a:avLst/>
          </a:prstGeom>
        </p:spPr>
      </p:pic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02DEEBE7-DBB1-4B51-8F82-654A17E77AA6}"/>
              </a:ext>
            </a:extLst>
          </p:cNvPr>
          <p:cNvSpPr txBox="1">
            <a:spLocks/>
          </p:cNvSpPr>
          <p:nvPr/>
        </p:nvSpPr>
        <p:spPr>
          <a:xfrm>
            <a:off x="1398172" y="4530178"/>
            <a:ext cx="10515601" cy="822945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endParaRPr lang="fr-FR" sz="2200" dirty="0"/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C725F096-4A26-466D-9C82-2418EA21DEF9}"/>
              </a:ext>
            </a:extLst>
          </p:cNvPr>
          <p:cNvSpPr txBox="1">
            <a:spLocks/>
          </p:cNvSpPr>
          <p:nvPr/>
        </p:nvSpPr>
        <p:spPr>
          <a:xfrm>
            <a:off x="1288825" y="5822714"/>
            <a:ext cx="10515601" cy="72612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r>
              <a:rPr lang="fr-FR" sz="2200" b="1" dirty="0"/>
              <a:t>Suppression</a:t>
            </a:r>
            <a:r>
              <a:rPr lang="fr-FR" sz="2200" dirty="0"/>
              <a:t> d’un cours supp. possible sauf si nécessaire prérequis d’un autre cours et si en binôme</a:t>
            </a:r>
          </a:p>
          <a:p>
            <a:endParaRPr lang="fr-FR" sz="22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4F0C70C-A032-44D8-B024-46E560B04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7" y="1486559"/>
            <a:ext cx="820689" cy="820689"/>
          </a:xfrm>
          <a:prstGeom prst="rect">
            <a:avLst/>
          </a:prstGeom>
        </p:spPr>
      </p:pic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C51D72B-2085-1147-1BF8-41B253FA1FF0}"/>
              </a:ext>
            </a:extLst>
          </p:cNvPr>
          <p:cNvSpPr txBox="1">
            <a:spLocks/>
          </p:cNvSpPr>
          <p:nvPr/>
        </p:nvSpPr>
        <p:spPr>
          <a:xfrm>
            <a:off x="1398169" y="1645317"/>
            <a:ext cx="10515601" cy="2088483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r>
              <a:rPr lang="fr-FR" sz="2200" dirty="0"/>
              <a:t>Possibilité de prendre 1 cours supplémentaire par période </a:t>
            </a:r>
          </a:p>
          <a:p>
            <a:pPr marL="342900" indent="-342900">
              <a:buFontTx/>
              <a:buChar char="-"/>
            </a:pPr>
            <a:r>
              <a:rPr lang="fr-FR" sz="2200" i="1" dirty="0"/>
              <a:t>Ne compte pas dans la compensation </a:t>
            </a:r>
          </a:p>
          <a:p>
            <a:pPr marL="342900" indent="-342900">
              <a:buFontTx/>
              <a:buChar char="-"/>
            </a:pPr>
            <a:r>
              <a:rPr lang="fr-FR" sz="2200" i="1" dirty="0"/>
              <a:t>Ne compte pas dans le GPA</a:t>
            </a:r>
          </a:p>
          <a:p>
            <a:pPr marL="342900" indent="-342900">
              <a:buFontTx/>
              <a:buChar char="-"/>
            </a:pPr>
            <a:r>
              <a:rPr lang="fr-FR" sz="2200" i="1" dirty="0"/>
              <a:t>Inscrit sur le relevé de notes </a:t>
            </a:r>
          </a:p>
          <a:p>
            <a:pPr marL="342900" indent="-342900">
              <a:buFontTx/>
              <a:buChar char="-"/>
            </a:pPr>
            <a:r>
              <a:rPr lang="fr-FR" sz="2200" i="1" dirty="0"/>
              <a:t>Compte comme </a:t>
            </a:r>
            <a:r>
              <a:rPr lang="fr-FR" sz="2200" i="1" dirty="0" err="1"/>
              <a:t>pré-requis</a:t>
            </a:r>
            <a:r>
              <a:rPr lang="fr-FR" sz="2200" i="1" dirty="0"/>
              <a:t> si validé</a:t>
            </a:r>
          </a:p>
        </p:txBody>
      </p:sp>
    </p:spTree>
    <p:extLst>
      <p:ext uri="{BB962C8B-B14F-4D97-AF65-F5344CB8AC3E}">
        <p14:creationId xmlns:p14="http://schemas.microsoft.com/office/powerpoint/2010/main" val="4214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4F90-507E-A433-3499-7CE13C53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Demandes d’absences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F0A565-4A6C-61CB-79F3-F9CD37169F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6FC3B9-1C63-6BE1-0113-421E5F7BDF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825625"/>
            <a:ext cx="10953750" cy="4351338"/>
          </a:xfrm>
        </p:spPr>
        <p:txBody>
          <a:bodyPr/>
          <a:lstStyle/>
          <a:p>
            <a:r>
              <a:rPr lang="fr-FR" dirty="0"/>
              <a:t>Toute absence en cours doit être justifiée dans un </a:t>
            </a:r>
            <a:r>
              <a:rPr lang="fr-FR" b="1" dirty="0">
                <a:solidFill>
                  <a:srgbClr val="C00000"/>
                </a:solidFill>
              </a:rPr>
              <a:t>délai de 48h max </a:t>
            </a:r>
            <a:r>
              <a:rPr lang="fr-FR" dirty="0"/>
              <a:t>auprès de : </a:t>
            </a:r>
          </a:p>
          <a:p>
            <a:pPr marL="342900" indent="-342900">
              <a:buFontTx/>
              <a:buChar char="-"/>
            </a:pPr>
            <a:r>
              <a:rPr lang="fr-FR" dirty="0"/>
              <a:t>Votre hiérarchie militaire </a:t>
            </a:r>
          </a:p>
          <a:p>
            <a:pPr marL="342900" indent="-342900">
              <a:buFontTx/>
              <a:buChar char="-"/>
            </a:pPr>
            <a:r>
              <a:rPr lang="fr-FR" dirty="0"/>
              <a:t>La DDCIP/</a:t>
            </a:r>
            <a:r>
              <a:rPr lang="fr-FR" dirty="0" err="1"/>
              <a:t>coordinateur.rice</a:t>
            </a:r>
            <a:r>
              <a:rPr lang="fr-FR" dirty="0"/>
              <a:t> pédagogique</a:t>
            </a:r>
          </a:p>
          <a:p>
            <a:r>
              <a:rPr lang="fr-FR" i="1" dirty="0"/>
              <a:t>Pas d’absence justifiée au-delà du délai et impact sur la notation (cf. RDE)</a:t>
            </a:r>
          </a:p>
          <a:p>
            <a:endParaRPr lang="fr-FR" dirty="0"/>
          </a:p>
          <a:p>
            <a:r>
              <a:rPr lang="fr-FR" dirty="0"/>
              <a:t>En cas d’absences pour raisons médicales : </a:t>
            </a:r>
          </a:p>
          <a:p>
            <a:r>
              <a:rPr lang="fr-FR" dirty="0"/>
              <a:t>- </a:t>
            </a:r>
            <a:r>
              <a:rPr lang="fr-FR" dirty="0">
                <a:hlinkClick r:id="rId2"/>
              </a:rPr>
              <a:t>certificats.medicaux.1a-2a@polytechnique.fr</a:t>
            </a:r>
            <a:r>
              <a:rPr lang="fr-FR" dirty="0"/>
              <a:t> ; </a:t>
            </a:r>
          </a:p>
        </p:txBody>
      </p:sp>
    </p:spTree>
    <p:extLst>
      <p:ext uri="{BB962C8B-B14F-4D97-AF65-F5344CB8AC3E}">
        <p14:creationId xmlns:p14="http://schemas.microsoft.com/office/powerpoint/2010/main" val="2685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E8293-348B-4826-AAEC-87DE3442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144785-D436-17D3-B38E-B04444D4B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9823" y="703263"/>
            <a:ext cx="4272916" cy="5451475"/>
          </a:xfrm>
        </p:spPr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D4EEFC-285C-3943-82C7-7C6B777ED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8544" y="2376007"/>
            <a:ext cx="7107238" cy="2105986"/>
          </a:xfrm>
        </p:spPr>
        <p:txBody>
          <a:bodyPr>
            <a:normAutofit/>
          </a:bodyPr>
          <a:lstStyle/>
          <a:p>
            <a:r>
              <a:rPr lang="en-US" dirty="0">
                <a:latin typeface="Georgia"/>
              </a:rPr>
              <a:t>Campagne de choix de </a:t>
            </a:r>
            <a:r>
              <a:rPr lang="en-US" dirty="0" err="1">
                <a:latin typeface="Georgia"/>
              </a:rPr>
              <a:t>cours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13EAAF-C435-E386-3529-26EEA48C29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ED951AE-BD67-661B-10DA-9EF39A981C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486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15B7E1-CBFB-1EFD-C83F-DA44E165B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8E938B2-1563-51C6-D5EB-324E7AD5B4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600" dirty="0">
                <a:latin typeface="Georgia"/>
              </a:rPr>
              <a:t>20-22</a:t>
            </a:r>
            <a:r>
              <a:rPr lang="fr-FR" dirty="0">
                <a:latin typeface="Georgia"/>
              </a:rPr>
              <a:t> </a:t>
            </a:r>
            <a:r>
              <a:rPr lang="fr-FR" sz="1600" dirty="0">
                <a:latin typeface="Georgia"/>
              </a:rPr>
              <a:t>mai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FF30291-2B88-1E41-09DB-42FF8933E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pPr algn="ctr"/>
            <a:r>
              <a:rPr lang="fr-FR" sz="1400" dirty="0"/>
              <a:t>Choix du modal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0CD6D44-2808-D997-8CAC-1473131C31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600" dirty="0">
                <a:latin typeface="Georgia"/>
              </a:rPr>
              <a:t>01-02 juin</a:t>
            </a:r>
          </a:p>
          <a:p>
            <a:pPr algn="ctr"/>
            <a:endParaRPr lang="fr-FR" sz="16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DAEAEF-E5A7-A503-2D86-B4086170C9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03241" y="2589898"/>
            <a:ext cx="1321434" cy="379412"/>
          </a:xfrm>
        </p:spPr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400" dirty="0"/>
              <a:t>Choix cours scientifiques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7344EF5-EB73-C570-28D0-A3E573E6FC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600">
                <a:latin typeface="Georgia"/>
              </a:rPr>
              <a:t>Fin août</a:t>
            </a:r>
            <a:endParaRPr lang="fr-FR" sz="1600"/>
          </a:p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83ABC45-235A-A2A1-9C51-2FB810A5F8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258378" y="2332837"/>
            <a:ext cx="1419271" cy="560866"/>
          </a:xfrm>
        </p:spPr>
        <p:txBody>
          <a:bodyPr vert="horz" lIns="0" tIns="0" rIns="0" bIns="45720" rtlCol="0" anchor="t">
            <a:noAutofit/>
          </a:bodyPr>
          <a:lstStyle/>
          <a:p>
            <a:pPr algn="ctr"/>
            <a:endParaRPr lang="fr-FR" sz="1200" dirty="0"/>
          </a:p>
          <a:p>
            <a:pPr algn="ctr"/>
            <a:r>
              <a:rPr lang="fr-FR" sz="1400" dirty="0"/>
              <a:t>Choix des Langues</a:t>
            </a:r>
          </a:p>
          <a:p>
            <a:pPr algn="ctr"/>
            <a:endParaRPr lang="fr-FR" sz="700" dirty="0"/>
          </a:p>
          <a:p>
            <a:pPr algn="ctr"/>
            <a:endParaRPr lang="fr-FR" sz="1200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9D60BDBE-8B10-AFCE-F8C1-61D70F362E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65368" y="2206916"/>
            <a:ext cx="1198562" cy="379412"/>
          </a:xfrm>
        </p:spPr>
        <p:txBody>
          <a:bodyPr vert="horz" lIns="0" tIns="0" rIns="0" bIns="45720" rtlCol="0" anchor="t">
            <a:noAutofit/>
          </a:bodyPr>
          <a:lstStyle/>
          <a:p>
            <a:r>
              <a:rPr lang="fr-FR" sz="1600" dirty="0">
                <a:latin typeface="Georgia"/>
              </a:rPr>
              <a:t>26-27 mai</a:t>
            </a:r>
          </a:p>
          <a:p>
            <a:endParaRPr lang="fr-FR" sz="160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0397DD1-B3BE-7742-1C78-7250C94A27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65368" y="2588683"/>
            <a:ext cx="1198562" cy="379412"/>
          </a:xfrm>
        </p:spPr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400" dirty="0"/>
              <a:t>Choix des séminaires HSS P1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6F8A59B6-B2FD-B1C4-A9CF-688D3C400C0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27559" y="2142651"/>
            <a:ext cx="1198562" cy="379412"/>
          </a:xfrm>
        </p:spPr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600" dirty="0">
                <a:latin typeface="Georgia"/>
              </a:rPr>
              <a:t>08-09 juin</a:t>
            </a:r>
          </a:p>
          <a:p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D98BF223-2E04-7B8D-2784-4960C22E99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35752" y="2588683"/>
            <a:ext cx="1378366" cy="379412"/>
          </a:xfrm>
        </p:spPr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200" dirty="0">
                <a:solidFill>
                  <a:srgbClr val="003E5C"/>
                </a:solidFill>
              </a:rPr>
              <a:t>C</a:t>
            </a:r>
            <a:r>
              <a:rPr lang="fr-FR" sz="1400" dirty="0">
                <a:solidFill>
                  <a:srgbClr val="003E5C"/>
                </a:solidFill>
              </a:rPr>
              <a:t>hoix des modules Engineering </a:t>
            </a:r>
            <a:r>
              <a:rPr lang="fr-FR" sz="1400" dirty="0" err="1">
                <a:solidFill>
                  <a:srgbClr val="003E5C"/>
                </a:solidFill>
              </a:rPr>
              <a:t>sustainability</a:t>
            </a:r>
            <a:endParaRPr lang="fr-FR" sz="1400" dirty="0" err="1"/>
          </a:p>
          <a:p>
            <a:pPr algn="ctr"/>
            <a:endParaRPr lang="fr-FR" sz="1400" dirty="0">
              <a:solidFill>
                <a:srgbClr val="003E5C"/>
              </a:solidFill>
            </a:endParaRPr>
          </a:p>
          <a:p>
            <a:pPr algn="ctr"/>
            <a:endParaRPr lang="fr-FR" sz="12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DFB8FEE-E267-2CF9-692E-D0A8F0C27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Georgia"/>
              </a:rPr>
              <a:t>Dates de la campagne </a:t>
            </a:r>
          </a:p>
        </p:txBody>
      </p:sp>
      <p:pic>
        <p:nvPicPr>
          <p:cNvPr id="30" name="Espace réservé pour une image  29" descr="Badge 1 avec un remplissage uni">
            <a:extLst>
              <a:ext uri="{FF2B5EF4-FFF2-40B4-BE49-F238E27FC236}">
                <a16:creationId xmlns:a16="http://schemas.microsoft.com/office/drawing/2014/main" id="{3857F59A-6AB1-6600-8026-7900249A81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60" b="160"/>
          <a:stretch>
            <a:fillRect/>
          </a:stretch>
        </p:blipFill>
        <p:spPr>
          <a:xfrm>
            <a:off x="931863" y="3151188"/>
            <a:ext cx="993775" cy="990600"/>
          </a:xfrm>
          <a:prstGeom prst="rect">
            <a:avLst/>
          </a:prstGeom>
        </p:spPr>
      </p:pic>
      <p:pic>
        <p:nvPicPr>
          <p:cNvPr id="31" name="Espace réservé pour une image  30" descr="Badge avec un remplissage uni">
            <a:extLst>
              <a:ext uri="{FF2B5EF4-FFF2-40B4-BE49-F238E27FC236}">
                <a16:creationId xmlns:a16="http://schemas.microsoft.com/office/drawing/2014/main" id="{7C8A8AB3-1FBA-A904-BF86-071647950C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0" b="80"/>
          <a:stretch>
            <a:fillRect/>
          </a:stretch>
        </p:blipFill>
        <p:spPr>
          <a:xfrm>
            <a:off x="3263900" y="3856038"/>
            <a:ext cx="992188" cy="990600"/>
          </a:xfrm>
          <a:prstGeom prst="rect">
            <a:avLst/>
          </a:prstGeom>
        </p:spPr>
      </p:pic>
      <p:pic>
        <p:nvPicPr>
          <p:cNvPr id="32" name="Espace réservé pour une image  31" descr="Badge 3 avec un remplissage uni">
            <a:extLst>
              <a:ext uri="{FF2B5EF4-FFF2-40B4-BE49-F238E27FC236}">
                <a16:creationId xmlns:a16="http://schemas.microsoft.com/office/drawing/2014/main" id="{1A180478-88A5-0947-CD3F-C3CF45DCB4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0" b="80"/>
          <a:stretch>
            <a:fillRect/>
          </a:stretch>
        </p:blipFill>
        <p:spPr>
          <a:xfrm>
            <a:off x="5603875" y="3151188"/>
            <a:ext cx="992188" cy="990600"/>
          </a:xfrm>
          <a:prstGeom prst="rect">
            <a:avLst/>
          </a:prstGeom>
        </p:spPr>
      </p:pic>
      <p:pic>
        <p:nvPicPr>
          <p:cNvPr id="33" name="Espace réservé pour une image  32" descr="Badge 4 avec un remplissage uni">
            <a:extLst>
              <a:ext uri="{FF2B5EF4-FFF2-40B4-BE49-F238E27FC236}">
                <a16:creationId xmlns:a16="http://schemas.microsoft.com/office/drawing/2014/main" id="{3230A07F-5B95-5403-D6E8-EACD0938B1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0" b="80"/>
          <a:stretch>
            <a:fillRect/>
          </a:stretch>
        </p:blipFill>
        <p:spPr>
          <a:xfrm>
            <a:off x="7927975" y="3856038"/>
            <a:ext cx="992188" cy="990600"/>
          </a:xfrm>
          <a:prstGeom prst="rect">
            <a:avLst/>
          </a:prstGeom>
        </p:spPr>
      </p:pic>
      <p:pic>
        <p:nvPicPr>
          <p:cNvPr id="34" name="Espace réservé pour une image  33" descr="Badge 5 avec un remplissage uni">
            <a:extLst>
              <a:ext uri="{FF2B5EF4-FFF2-40B4-BE49-F238E27FC236}">
                <a16:creationId xmlns:a16="http://schemas.microsoft.com/office/drawing/2014/main" id="{6BAEECFD-0686-4CF7-0839-3DD43EF087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80" b="80"/>
          <a:stretch>
            <a:fillRect/>
          </a:stretch>
        </p:blipFill>
        <p:spPr>
          <a:xfrm>
            <a:off x="10258425" y="3151188"/>
            <a:ext cx="992188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5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52CE615-827B-902C-D46C-37570AFFE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099187-7A9C-4FE6-9452-51D4CB057F0C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501AE261-B732-7005-E42B-EF1610A6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Documents pour la campagne</a:t>
            </a:r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EF2A7E81-91BB-855F-FA1A-B5080340F335}"/>
              </a:ext>
            </a:extLst>
          </p:cNvPr>
          <p:cNvSpPr txBox="1">
            <a:spLocks/>
          </p:cNvSpPr>
          <p:nvPr/>
        </p:nvSpPr>
        <p:spPr>
          <a:xfrm>
            <a:off x="1465312" y="2157508"/>
            <a:ext cx="10017681" cy="3805141"/>
          </a:xfrm>
          <a:prstGeom prst="rect">
            <a:avLst/>
          </a:prstGeom>
        </p:spPr>
        <p:txBody>
          <a:bodyPr vert="horz" lIns="0" tIns="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marL="380365" indent="-380365">
              <a:buFont typeface="Arial" panose="020B0604020202020204" pitchFamily="34" charset="0"/>
              <a:buChar char="•"/>
            </a:pPr>
            <a:r>
              <a:rPr lang="fr-FR" dirty="0">
                <a:latin typeface="Georgia"/>
              </a:rPr>
              <a:t>Processus : document-guide envoyé par la scolarité pour les campagnes</a:t>
            </a:r>
            <a:endParaRPr lang="en-US" dirty="0">
              <a:latin typeface="Georgia"/>
            </a:endParaRPr>
          </a:p>
          <a:p>
            <a:pPr marL="380365" lvl="1" indent="-380365">
              <a:buFont typeface="Arial" panose="020B0604020202020204" pitchFamily="34" charset="0"/>
              <a:buChar char="•"/>
            </a:pPr>
            <a:r>
              <a:rPr lang="fr-FR" sz="2400" dirty="0">
                <a:latin typeface="Georgia"/>
              </a:rPr>
              <a:t>Description des cours : Syllabus des cours sur synapses </a:t>
            </a:r>
          </a:p>
          <a:p>
            <a:pPr marL="380365" lvl="1" indent="-380365">
              <a:buFont typeface="Arial" panose="020B0604020202020204" pitchFamily="34" charset="0"/>
              <a:buChar char="•"/>
            </a:pPr>
            <a:r>
              <a:rPr lang="fr-FR" sz="2400" dirty="0">
                <a:latin typeface="Georgia"/>
              </a:rPr>
              <a:t>Livret des MODAL </a:t>
            </a:r>
          </a:p>
          <a:p>
            <a:pPr marL="380365" lvl="1" indent="-380365">
              <a:buFont typeface="Arial" panose="020B0604020202020204" pitchFamily="34" charset="0"/>
              <a:buChar char="•"/>
            </a:pPr>
            <a:r>
              <a:rPr lang="fr-FR" sz="2400" dirty="0">
                <a:latin typeface="Georgia"/>
              </a:rPr>
              <a:t>Livret PSC</a:t>
            </a:r>
          </a:p>
          <a:p>
            <a:pPr marL="380365" lvl="1" indent="-380365">
              <a:buChar char="•"/>
            </a:pPr>
            <a:endParaRPr lang="fr-FR" dirty="0"/>
          </a:p>
          <a:p>
            <a:pPr lvl="1"/>
            <a:endParaRPr lang="fr-FR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2200" dirty="0">
                <a:latin typeface="Georgia"/>
              </a:rPr>
              <a:t>Certains cours ont un numerus clausus (surtout les MODAL - magouilleuse 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2200" dirty="0">
                <a:latin typeface="Georgia"/>
              </a:rPr>
              <a:t>Impossible de prendre 3 cours dans le même après-midi sauf exceptions </a:t>
            </a:r>
            <a:br>
              <a:rPr lang="fr-FR" sz="2200" dirty="0">
                <a:latin typeface="Georgia"/>
              </a:rPr>
            </a:br>
            <a:r>
              <a:rPr lang="fr-FR" sz="2200" dirty="0">
                <a:latin typeface="Georgia"/>
              </a:rPr>
              <a:t>(PC supplémentaire le vendredi)- détails dans le document-guide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2200" dirty="0">
                <a:latin typeface="Georgia"/>
              </a:rPr>
              <a:t>Impossible d’avoir un amphi en parallèle d’un cours de langues ou de sport</a:t>
            </a:r>
          </a:p>
        </p:txBody>
      </p:sp>
      <p:pic>
        <p:nvPicPr>
          <p:cNvPr id="22" name="Picture 2" descr="Logo attention / Permis de conduire / Démarches administratives / Accueil -  Les services de l'État dans les Deux-Sèvres">
            <a:extLst>
              <a:ext uri="{FF2B5EF4-FFF2-40B4-BE49-F238E27FC236}">
                <a16:creationId xmlns:a16="http://schemas.microsoft.com/office/drawing/2014/main" id="{11D94EC5-76BE-D17E-5953-F86BB361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5" y="4549846"/>
            <a:ext cx="777401" cy="7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7B977D-FE03-68F5-E7B9-EDEBF5702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1" y="2080099"/>
            <a:ext cx="872435" cy="8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79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F765DD0-239D-9CBA-D30B-C06E91890BC7}"/>
              </a:ext>
            </a:extLst>
          </p:cNvPr>
          <p:cNvCxnSpPr>
            <a:cxnSpLocks/>
          </p:cNvCxnSpPr>
          <p:nvPr/>
        </p:nvCxnSpPr>
        <p:spPr>
          <a:xfrm flipH="1">
            <a:off x="4523715" y="2423990"/>
            <a:ext cx="17834" cy="380027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38BD5D-0906-4C99-8270-35D3831FA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099187-7A9C-4FE6-9452-51D4CB057F0C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49C9CE2-BB4F-4B5F-85E9-C3F481D6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669"/>
            <a:ext cx="10515600" cy="995436"/>
          </a:xfrm>
        </p:spPr>
        <p:txBody>
          <a:bodyPr/>
          <a:lstStyle/>
          <a:p>
            <a:r>
              <a:rPr lang="fr-FR" dirty="0">
                <a:latin typeface="Georgia"/>
              </a:rPr>
              <a:t>Pour vous aider à faire vos choix</a:t>
            </a:r>
            <a:br>
              <a:rPr lang="fr-FR" dirty="0">
                <a:latin typeface="Georgia"/>
              </a:rPr>
            </a:br>
            <a:r>
              <a:rPr lang="fr-FR" dirty="0">
                <a:latin typeface="Georgia"/>
              </a:rPr>
              <a:t>Composition de l’année 3 : 2 périodes + un stage</a:t>
            </a:r>
            <a:endParaRPr lang="fr-FR" dirty="0"/>
          </a:p>
        </p:txBody>
      </p:sp>
      <p:sp>
        <p:nvSpPr>
          <p:cNvPr id="65" name="Text Box 19">
            <a:extLst>
              <a:ext uri="{FF2B5EF4-FFF2-40B4-BE49-F238E27FC236}">
                <a16:creationId xmlns:a16="http://schemas.microsoft.com/office/drawing/2014/main" id="{092D7243-4A57-476F-9824-C3A670B8A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88" y="5470911"/>
            <a:ext cx="3370107" cy="646331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altLang="fr-FR" b="0">
                <a:solidFill>
                  <a:schemeClr val="bg1"/>
                </a:solidFill>
                <a:latin typeface="Georgia"/>
                <a:cs typeface="Arial"/>
              </a:rPr>
              <a:t>Formation humaine, militaire et sportive</a:t>
            </a:r>
          </a:p>
        </p:txBody>
      </p:sp>
      <p:sp>
        <p:nvSpPr>
          <p:cNvPr id="75" name="Text Box 5">
            <a:extLst>
              <a:ext uri="{FF2B5EF4-FFF2-40B4-BE49-F238E27FC236}">
                <a16:creationId xmlns:a16="http://schemas.microsoft.com/office/drawing/2014/main" id="{ADF2F7F8-8943-4835-BBD0-4CAC6C35B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88" y="3966487"/>
            <a:ext cx="3364850" cy="646331"/>
          </a:xfrm>
          <a:prstGeom prst="rect">
            <a:avLst/>
          </a:prstGeom>
          <a:pattFill prst="pct25">
            <a:fgClr>
              <a:schemeClr val="accent1">
                <a:lumMod val="40000"/>
                <a:lumOff val="60000"/>
              </a:schemeClr>
            </a:fgClr>
            <a:bgClr>
              <a:srgbClr val="C00000"/>
            </a:bgClr>
          </a:pattFill>
          <a:ln w="1270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altLang="fr-FR" b="0" dirty="0">
                <a:solidFill>
                  <a:schemeClr val="lt1"/>
                </a:solidFill>
                <a:latin typeface="Georgia"/>
                <a:cs typeface="+mn-cs"/>
              </a:rPr>
              <a:t>Humanités et Sciences Sociales | MIE</a:t>
            </a:r>
          </a:p>
        </p:txBody>
      </p:sp>
      <p:sp>
        <p:nvSpPr>
          <p:cNvPr id="76" name="Text Box 4">
            <a:extLst>
              <a:ext uri="{FF2B5EF4-FFF2-40B4-BE49-F238E27FC236}">
                <a16:creationId xmlns:a16="http://schemas.microsoft.com/office/drawing/2014/main" id="{B84112A7-575F-43E7-B0E1-C7024A7C1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88" y="4827433"/>
            <a:ext cx="3370107" cy="369332"/>
          </a:xfrm>
          <a:prstGeom prst="rect">
            <a:avLst/>
          </a:prstGeom>
          <a:solidFill>
            <a:srgbClr val="92D050"/>
          </a:solidFill>
          <a:ln w="1270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altLang="fr-FR" b="0">
                <a:solidFill>
                  <a:schemeClr val="bg1"/>
                </a:solidFill>
                <a:latin typeface="Georgia"/>
                <a:cs typeface="Arial"/>
              </a:rPr>
              <a:t>Langues vivantes	</a:t>
            </a:r>
          </a:p>
        </p:txBody>
      </p:sp>
      <p:sp>
        <p:nvSpPr>
          <p:cNvPr id="6" name="Organigramme : Connecteur page suivante 5">
            <a:extLst>
              <a:ext uri="{FF2B5EF4-FFF2-40B4-BE49-F238E27FC236}">
                <a16:creationId xmlns:a16="http://schemas.microsoft.com/office/drawing/2014/main" id="{C6531D57-0629-4C22-82AB-E841CCABBADF}"/>
              </a:ext>
            </a:extLst>
          </p:cNvPr>
          <p:cNvSpPr/>
          <p:nvPr/>
        </p:nvSpPr>
        <p:spPr>
          <a:xfrm>
            <a:off x="553158" y="1813603"/>
            <a:ext cx="974196" cy="446121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200" dirty="0">
                <a:latin typeface="Georgia"/>
              </a:rPr>
              <a:t>Mi-09/27</a:t>
            </a:r>
          </a:p>
        </p:txBody>
      </p:sp>
      <p:sp>
        <p:nvSpPr>
          <p:cNvPr id="84" name="Organigramme : Connecteur page suivante 83">
            <a:extLst>
              <a:ext uri="{FF2B5EF4-FFF2-40B4-BE49-F238E27FC236}">
                <a16:creationId xmlns:a16="http://schemas.microsoft.com/office/drawing/2014/main" id="{4392FE3F-DD39-4A75-B0DC-92AD32DB9C42}"/>
              </a:ext>
            </a:extLst>
          </p:cNvPr>
          <p:cNvSpPr/>
          <p:nvPr/>
        </p:nvSpPr>
        <p:spPr>
          <a:xfrm>
            <a:off x="4050832" y="1811461"/>
            <a:ext cx="981433" cy="440139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200" dirty="0">
                <a:latin typeface="Georgia"/>
              </a:rPr>
              <a:t>Mi-03/28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FB85E4A-A7ED-62E8-DBC3-6C60CA884B12}"/>
              </a:ext>
            </a:extLst>
          </p:cNvPr>
          <p:cNvSpPr/>
          <p:nvPr/>
        </p:nvSpPr>
        <p:spPr>
          <a:xfrm>
            <a:off x="1043170" y="2695557"/>
            <a:ext cx="5054026" cy="82947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Georgia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D8F13BC-59EB-51D7-3616-D63B7DB48208}"/>
              </a:ext>
            </a:extLst>
          </p:cNvPr>
          <p:cNvSpPr txBox="1"/>
          <p:nvPr/>
        </p:nvSpPr>
        <p:spPr>
          <a:xfrm>
            <a:off x="3775933" y="361522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400" u="sng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BF7B4-3F3A-BF82-0127-A89DFA6161F1}"/>
              </a:ext>
            </a:extLst>
          </p:cNvPr>
          <p:cNvSpPr txBox="1"/>
          <p:nvPr/>
        </p:nvSpPr>
        <p:spPr>
          <a:xfrm>
            <a:off x="1230269" y="2788085"/>
            <a:ext cx="48158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Georgia"/>
              </a:rPr>
              <a:t>Programme</a:t>
            </a:r>
            <a:r>
              <a:rPr lang="en-US" sz="1600" dirty="0">
                <a:latin typeface="Georgia"/>
              </a:rPr>
              <a:t> </a:t>
            </a:r>
            <a:r>
              <a:rPr lang="en-US" sz="1600" dirty="0" err="1">
                <a:latin typeface="Georgia"/>
              </a:rPr>
              <a:t>d'approfondissement</a:t>
            </a:r>
            <a:r>
              <a:rPr lang="en-US" sz="1600" dirty="0">
                <a:latin typeface="Georgia"/>
              </a:rPr>
              <a:t> + stage de recherche (16 </a:t>
            </a:r>
            <a:r>
              <a:rPr lang="en-US" sz="1600" dirty="0" err="1">
                <a:latin typeface="Georgia"/>
              </a:rPr>
              <a:t>semaines</a:t>
            </a:r>
            <a:r>
              <a:rPr lang="en-US" sz="1600" dirty="0">
                <a:latin typeface="Georgia"/>
              </a:rPr>
              <a:t>)</a:t>
            </a:r>
          </a:p>
        </p:txBody>
      </p:sp>
      <p:sp>
        <p:nvSpPr>
          <p:cNvPr id="7" name="Organigramme : Connecteur page suivante 83">
            <a:extLst>
              <a:ext uri="{FF2B5EF4-FFF2-40B4-BE49-F238E27FC236}">
                <a16:creationId xmlns:a16="http://schemas.microsoft.com/office/drawing/2014/main" id="{694EE90F-5B11-7911-FA7F-D9C459D7B14B}"/>
              </a:ext>
            </a:extLst>
          </p:cNvPr>
          <p:cNvSpPr/>
          <p:nvPr/>
        </p:nvSpPr>
        <p:spPr>
          <a:xfrm rot="-5400000">
            <a:off x="6052352" y="2898581"/>
            <a:ext cx="808713" cy="429979"/>
          </a:xfrm>
          <a:prstGeom prst="flowChartOffpage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200">
              <a:latin typeface="Georgia"/>
            </a:endParaRPr>
          </a:p>
        </p:txBody>
      </p:sp>
      <p:pic>
        <p:nvPicPr>
          <p:cNvPr id="3" name="Image 2" descr="Pictos 1.png">
            <a:extLst>
              <a:ext uri="{FF2B5EF4-FFF2-40B4-BE49-F238E27FC236}">
                <a16:creationId xmlns:a16="http://schemas.microsoft.com/office/drawing/2014/main" id="{1687CB80-E53A-7B0A-1435-2B2EB1F6A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0" t="2800" b="1"/>
          <a:stretch/>
        </p:blipFill>
        <p:spPr>
          <a:xfrm>
            <a:off x="7419687" y="2900272"/>
            <a:ext cx="3794833" cy="827632"/>
          </a:xfrm>
          <a:prstGeom prst="rect">
            <a:avLst/>
          </a:prstGeom>
        </p:spPr>
      </p:pic>
      <p:pic>
        <p:nvPicPr>
          <p:cNvPr id="9" name="Image 8" descr="Pictos 1.png">
            <a:extLst>
              <a:ext uri="{FF2B5EF4-FFF2-40B4-BE49-F238E27FC236}">
                <a16:creationId xmlns:a16="http://schemas.microsoft.com/office/drawing/2014/main" id="{4553C602-D87C-B6B2-7B00-D86A1619A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2747" b="-3606"/>
          <a:stretch/>
        </p:blipFill>
        <p:spPr>
          <a:xfrm>
            <a:off x="7777689" y="1530244"/>
            <a:ext cx="3322671" cy="893007"/>
          </a:xfrm>
          <a:prstGeom prst="rect">
            <a:avLst/>
          </a:prstGeom>
        </p:spPr>
      </p:pic>
      <p:pic>
        <p:nvPicPr>
          <p:cNvPr id="10" name="Image 9" descr="Pictos 2.png">
            <a:extLst>
              <a:ext uri="{FF2B5EF4-FFF2-40B4-BE49-F238E27FC236}">
                <a16:creationId xmlns:a16="http://schemas.microsoft.com/office/drawing/2014/main" id="{A8916F56-2EB5-C973-7537-ECC9C2F182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3"/>
          <a:stretch/>
        </p:blipFill>
        <p:spPr>
          <a:xfrm>
            <a:off x="8416208" y="5379568"/>
            <a:ext cx="3006562" cy="816696"/>
          </a:xfrm>
          <a:prstGeom prst="rect">
            <a:avLst/>
          </a:prstGeom>
        </p:spPr>
      </p:pic>
      <p:pic>
        <p:nvPicPr>
          <p:cNvPr id="11" name="Image 10" descr="Pictos 2.png">
            <a:extLst>
              <a:ext uri="{FF2B5EF4-FFF2-40B4-BE49-F238E27FC236}">
                <a16:creationId xmlns:a16="http://schemas.microsoft.com/office/drawing/2014/main" id="{E44852F6-EED9-FD10-FC8F-D6EFBE22CB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148" b="10395"/>
          <a:stretch/>
        </p:blipFill>
        <p:spPr>
          <a:xfrm>
            <a:off x="7388072" y="4167608"/>
            <a:ext cx="3974000" cy="74483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3E70AD-6EB4-69F2-EC45-E39E0F80B5B8}"/>
              </a:ext>
            </a:extLst>
          </p:cNvPr>
          <p:cNvSpPr txBox="1"/>
          <p:nvPr/>
        </p:nvSpPr>
        <p:spPr>
          <a:xfrm>
            <a:off x="7554169" y="2359521"/>
            <a:ext cx="8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Affaires </a:t>
            </a:r>
          </a:p>
          <a:p>
            <a:pPr algn="ctr"/>
            <a:r>
              <a:rPr lang="fr-FR" sz="900">
                <a:latin typeface="Georgia"/>
                <a:cs typeface="Georgia"/>
              </a:rPr>
              <a:t>publiques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EE15D1-89B8-26EF-1F61-F3641D8498B5}"/>
              </a:ext>
            </a:extLst>
          </p:cNvPr>
          <p:cNvSpPr txBox="1"/>
          <p:nvPr/>
        </p:nvSpPr>
        <p:spPr>
          <a:xfrm>
            <a:off x="8352164" y="2348449"/>
            <a:ext cx="112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Bio-</a:t>
            </a:r>
          </a:p>
          <a:p>
            <a:pPr algn="ctr"/>
            <a:r>
              <a:rPr lang="fr-FR" sz="900">
                <a:latin typeface="Georgia"/>
                <a:cs typeface="Georgia"/>
              </a:rPr>
              <a:t>informatique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169807-3022-AD2E-6A9E-88ADDC67B6EE}"/>
              </a:ext>
            </a:extLst>
          </p:cNvPr>
          <p:cNvSpPr txBox="1"/>
          <p:nvPr/>
        </p:nvSpPr>
        <p:spPr>
          <a:xfrm>
            <a:off x="10241241" y="2416313"/>
            <a:ext cx="8090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Chimie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2D9FCB-53F0-30F5-DC4D-9107C562FA27}"/>
              </a:ext>
            </a:extLst>
          </p:cNvPr>
          <p:cNvSpPr txBox="1"/>
          <p:nvPr/>
        </p:nvSpPr>
        <p:spPr>
          <a:xfrm>
            <a:off x="9324762" y="2410004"/>
            <a:ext cx="997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eorgia"/>
                <a:cs typeface="Georgia"/>
              </a:rPr>
              <a:t>Biologie-Santé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26C873B-1EDD-B519-3516-CA2BEAFD266C}"/>
              </a:ext>
            </a:extLst>
          </p:cNvPr>
          <p:cNvSpPr txBox="1"/>
          <p:nvPr/>
        </p:nvSpPr>
        <p:spPr>
          <a:xfrm>
            <a:off x="7457692" y="3810868"/>
            <a:ext cx="885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Économie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F2EBCE-9FBC-758D-E6DF-BDB9114AA81D}"/>
              </a:ext>
            </a:extLst>
          </p:cNvPr>
          <p:cNvSpPr txBox="1"/>
          <p:nvPr/>
        </p:nvSpPr>
        <p:spPr>
          <a:xfrm>
            <a:off x="8344939" y="3732817"/>
            <a:ext cx="104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err="1">
                <a:latin typeface="Georgia"/>
                <a:cs typeface="Georgia"/>
              </a:rPr>
              <a:t>Electrical</a:t>
            </a:r>
            <a:endParaRPr lang="fr-FR" sz="900">
              <a:latin typeface="Georgia"/>
              <a:cs typeface="Georgia"/>
            </a:endParaRPr>
          </a:p>
          <a:p>
            <a:pPr algn="ctr"/>
            <a:r>
              <a:rPr lang="fr-FR" sz="900">
                <a:latin typeface="Georgia"/>
                <a:cs typeface="Georgia"/>
              </a:rPr>
              <a:t>Engineering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031A55-F85B-8C5C-2868-DEC8174529F0}"/>
              </a:ext>
            </a:extLst>
          </p:cNvPr>
          <p:cNvSpPr txBox="1"/>
          <p:nvPr/>
        </p:nvSpPr>
        <p:spPr>
          <a:xfrm>
            <a:off x="9160022" y="3737524"/>
            <a:ext cx="1198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eorgia"/>
                <a:cs typeface="Georgia"/>
              </a:rPr>
              <a:t>Énergies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27C400E-5944-F1DA-5245-714336A41E59}"/>
              </a:ext>
            </a:extLst>
          </p:cNvPr>
          <p:cNvSpPr txBox="1"/>
          <p:nvPr/>
        </p:nvSpPr>
        <p:spPr>
          <a:xfrm>
            <a:off x="10124109" y="3738359"/>
            <a:ext cx="1123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Informatique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D7B71B4-5DC4-FC41-52BF-0D1E42F8A44C}"/>
              </a:ext>
            </a:extLst>
          </p:cNvPr>
          <p:cNvSpPr txBox="1"/>
          <p:nvPr/>
        </p:nvSpPr>
        <p:spPr>
          <a:xfrm>
            <a:off x="9317199" y="6183039"/>
            <a:ext cx="124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Sciences et </a:t>
            </a:r>
            <a:br>
              <a:rPr lang="fr-FR" sz="900">
                <a:latin typeface="Georgia"/>
                <a:cs typeface="Georgia"/>
              </a:rPr>
            </a:br>
            <a:r>
              <a:rPr lang="fr-FR" sz="900">
                <a:latin typeface="Georgia"/>
                <a:cs typeface="Georgia"/>
              </a:rPr>
              <a:t>défis du spatial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32E6834-F990-2B21-28D7-598F42D62273}"/>
              </a:ext>
            </a:extLst>
          </p:cNvPr>
          <p:cNvSpPr txBox="1"/>
          <p:nvPr/>
        </p:nvSpPr>
        <p:spPr>
          <a:xfrm>
            <a:off x="10338335" y="6138256"/>
            <a:ext cx="1379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Sciences</a:t>
            </a:r>
            <a:br>
              <a:rPr lang="fr-FR" sz="900">
                <a:latin typeface="Georgia"/>
                <a:cs typeface="Georgia"/>
              </a:rPr>
            </a:br>
            <a:r>
              <a:rPr lang="fr-FR" sz="900">
                <a:latin typeface="Georgia"/>
                <a:cs typeface="Georgia"/>
              </a:rPr>
              <a:t> pour les défis de </a:t>
            </a:r>
            <a:br>
              <a:rPr lang="fr-FR" sz="900">
                <a:latin typeface="Georgia"/>
                <a:cs typeface="Georgia"/>
              </a:rPr>
            </a:br>
            <a:r>
              <a:rPr lang="fr-FR" sz="900">
                <a:latin typeface="Georgia"/>
                <a:cs typeface="Georgia"/>
              </a:rPr>
              <a:t>l’environnement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73F2914-4C81-983D-3194-1F1840634FC2}"/>
              </a:ext>
            </a:extLst>
          </p:cNvPr>
          <p:cNvSpPr txBox="1"/>
          <p:nvPr/>
        </p:nvSpPr>
        <p:spPr>
          <a:xfrm>
            <a:off x="8541311" y="6203609"/>
            <a:ext cx="816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Physique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0E403E1-6E04-DDC6-B24B-05DEA7897CD0}"/>
              </a:ext>
            </a:extLst>
          </p:cNvPr>
          <p:cNvSpPr txBox="1"/>
          <p:nvPr/>
        </p:nvSpPr>
        <p:spPr>
          <a:xfrm>
            <a:off x="10403124" y="5053136"/>
            <a:ext cx="9589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Mécanique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E986713-7FB3-FEF7-E7C0-4FEBFAC927B0}"/>
              </a:ext>
            </a:extLst>
          </p:cNvPr>
          <p:cNvSpPr txBox="1"/>
          <p:nvPr/>
        </p:nvSpPr>
        <p:spPr>
          <a:xfrm>
            <a:off x="7068210" y="5015266"/>
            <a:ext cx="117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Innovation</a:t>
            </a:r>
          </a:p>
          <a:p>
            <a:pPr algn="ctr"/>
            <a:r>
              <a:rPr lang="fr-FR" sz="900">
                <a:latin typeface="Georgia"/>
                <a:cs typeface="Georgia"/>
              </a:rPr>
              <a:t>technologique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187C429-30CC-9DFC-D106-B0718D3F7DA3}"/>
              </a:ext>
            </a:extLst>
          </p:cNvPr>
          <p:cNvSpPr txBox="1"/>
          <p:nvPr/>
        </p:nvSpPr>
        <p:spPr>
          <a:xfrm>
            <a:off x="9188210" y="5051365"/>
            <a:ext cx="1287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Mathématiques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716B82D-71D9-C9F1-CEC1-2E7D7E5AC00F}"/>
              </a:ext>
            </a:extLst>
          </p:cNvPr>
          <p:cNvSpPr txBox="1"/>
          <p:nvPr/>
        </p:nvSpPr>
        <p:spPr>
          <a:xfrm>
            <a:off x="8099497" y="5018705"/>
            <a:ext cx="1287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latin typeface="Georgia"/>
                <a:cs typeface="Georgia"/>
              </a:rPr>
              <a:t>Mathématiques </a:t>
            </a:r>
            <a:br>
              <a:rPr lang="fr-FR" sz="900">
                <a:latin typeface="Georgia"/>
                <a:cs typeface="Georgia"/>
              </a:rPr>
            </a:br>
            <a:r>
              <a:rPr lang="fr-FR" sz="900">
                <a:latin typeface="Georgia"/>
                <a:cs typeface="Georgia"/>
              </a:rPr>
              <a:t>appliquées</a:t>
            </a:r>
          </a:p>
        </p:txBody>
      </p:sp>
      <p:sp>
        <p:nvSpPr>
          <p:cNvPr id="46" name="Organigramme : Connecteur page suivante 83">
            <a:extLst>
              <a:ext uri="{FF2B5EF4-FFF2-40B4-BE49-F238E27FC236}">
                <a16:creationId xmlns:a16="http://schemas.microsoft.com/office/drawing/2014/main" id="{65865705-5304-7E25-867B-46D344C32680}"/>
              </a:ext>
            </a:extLst>
          </p:cNvPr>
          <p:cNvSpPr/>
          <p:nvPr/>
        </p:nvSpPr>
        <p:spPr>
          <a:xfrm>
            <a:off x="7444272" y="1080957"/>
            <a:ext cx="3866873" cy="440139"/>
          </a:xfrm>
          <a:prstGeom prst="flowChartOffpage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latin typeface="Georgia"/>
              </a:rPr>
              <a:t>Liste des programmes d'approfondissement</a:t>
            </a:r>
          </a:p>
        </p:txBody>
      </p:sp>
      <p:pic>
        <p:nvPicPr>
          <p:cNvPr id="47" name="Image 46" descr="Une image contenant diagramm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AA04E922-4C06-46FD-56A7-C4368A38A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44" y="5459633"/>
            <a:ext cx="797502" cy="79750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86146E7-CED4-D152-0624-8457E84A1791}"/>
              </a:ext>
            </a:extLst>
          </p:cNvPr>
          <p:cNvSpPr txBox="1"/>
          <p:nvPr/>
        </p:nvSpPr>
        <p:spPr>
          <a:xfrm>
            <a:off x="7323105" y="6223819"/>
            <a:ext cx="870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3E5C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Apprentissage et IA</a:t>
            </a:r>
          </a:p>
        </p:txBody>
      </p:sp>
    </p:spTree>
    <p:extLst>
      <p:ext uri="{BB962C8B-B14F-4D97-AF65-F5344CB8AC3E}">
        <p14:creationId xmlns:p14="http://schemas.microsoft.com/office/powerpoint/2010/main" val="17274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43337" y="-2033"/>
            <a:ext cx="10781031" cy="5330167"/>
            <a:chOff x="662535" y="-73439"/>
            <a:chExt cx="7550132" cy="4729574"/>
          </a:xfrm>
        </p:grpSpPr>
        <p:graphicFrame>
          <p:nvGraphicFramePr>
            <p:cNvPr id="7" name="Diagramme 6"/>
            <p:cNvGraphicFramePr/>
            <p:nvPr/>
          </p:nvGraphicFramePr>
          <p:xfrm>
            <a:off x="678793" y="-73439"/>
            <a:ext cx="7533874" cy="47295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1" name="Rectangle 30"/>
            <p:cNvSpPr/>
            <p:nvPr/>
          </p:nvSpPr>
          <p:spPr>
            <a:xfrm>
              <a:off x="662535" y="3117041"/>
              <a:ext cx="5117849" cy="3668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379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r>
                <a:rPr lang="fr-FR" sz="1400">
                  <a:solidFill>
                    <a:srgbClr val="93793D"/>
                  </a:solidFill>
                  <a:latin typeface="Century Gothic"/>
                  <a:cs typeface="Century Gothic"/>
                </a:rPr>
                <a:t>Sciences humaines et sociales – Langues vivantes </a:t>
              </a:r>
            </a:p>
            <a:p>
              <a:pPr algn="ctr" defTabSz="609570"/>
              <a:r>
                <a:rPr lang="fr-FR" sz="1400">
                  <a:solidFill>
                    <a:srgbClr val="93793D"/>
                  </a:solidFill>
                  <a:latin typeface="Century Gothic"/>
                  <a:cs typeface="Century Gothic"/>
                </a:rPr>
                <a:t>Formation humaine et militaire – Sport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196406" y="2220148"/>
              <a:ext cx="261610" cy="1411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fr-FR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 rot="16200000">
              <a:off x="5645904" y="2172802"/>
              <a:ext cx="1362614" cy="23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fr-FR" sz="1600">
                  <a:solidFill>
                    <a:srgbClr val="003E5C"/>
                  </a:solidFill>
                  <a:latin typeface="Century Gothic"/>
                  <a:cs typeface="Century Gothic"/>
                </a:rPr>
                <a:t>spécialisation</a:t>
              </a:r>
            </a:p>
          </p:txBody>
        </p:sp>
      </p:grpSp>
      <p:sp>
        <p:nvSpPr>
          <p:cNvPr id="54" name="Ellipse 53"/>
          <p:cNvSpPr/>
          <p:nvPr/>
        </p:nvSpPr>
        <p:spPr>
          <a:xfrm>
            <a:off x="712529" y="1919842"/>
            <a:ext cx="531683" cy="503315"/>
          </a:xfrm>
          <a:prstGeom prst="ellipse">
            <a:avLst/>
          </a:prstGeom>
          <a:solidFill>
            <a:schemeClr val="bg1"/>
          </a:solidFill>
          <a:ln>
            <a:solidFill>
              <a:srgbClr val="003E5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5763" y="1948011"/>
            <a:ext cx="745213" cy="3794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570"/>
            <a:r>
              <a:rPr lang="fr-FR" sz="933" b="1">
                <a:solidFill>
                  <a:srgbClr val="003E5C"/>
                </a:solidFill>
                <a:latin typeface="Century Gothic"/>
                <a:ea typeface="Times New Roman"/>
                <a:cs typeface="Times New Roman"/>
              </a:rPr>
              <a:t> 1</a:t>
            </a:r>
            <a:r>
              <a:rPr lang="fr-FR" sz="933" b="1" baseline="30000">
                <a:solidFill>
                  <a:srgbClr val="003E5C"/>
                </a:solidFill>
                <a:latin typeface="Century Gothic"/>
                <a:ea typeface="Times New Roman"/>
                <a:cs typeface="Times New Roman"/>
              </a:rPr>
              <a:t>ère</a:t>
            </a:r>
            <a:r>
              <a:rPr lang="fr-FR" sz="933" b="1">
                <a:solidFill>
                  <a:srgbClr val="003E5C"/>
                </a:solidFill>
                <a:latin typeface="Century Gothic"/>
                <a:ea typeface="Times New Roman"/>
                <a:cs typeface="Times New Roman"/>
              </a:rPr>
              <a:t> année</a:t>
            </a:r>
          </a:p>
        </p:txBody>
      </p:sp>
      <p:cxnSp>
        <p:nvCxnSpPr>
          <p:cNvPr id="20" name="Connecteur droit 19"/>
          <p:cNvCxnSpPr>
            <a:cxnSpLocks/>
          </p:cNvCxnSpPr>
          <p:nvPr/>
        </p:nvCxnSpPr>
        <p:spPr>
          <a:xfrm flipV="1">
            <a:off x="686691" y="4841897"/>
            <a:ext cx="7125186" cy="21739"/>
          </a:xfrm>
          <a:prstGeom prst="line">
            <a:avLst/>
          </a:prstGeom>
          <a:ln w="15875" cap="rnd">
            <a:solidFill>
              <a:srgbClr val="002A3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er 10"/>
          <p:cNvGrpSpPr/>
          <p:nvPr/>
        </p:nvGrpSpPr>
        <p:grpSpPr>
          <a:xfrm>
            <a:off x="237088" y="4553998"/>
            <a:ext cx="1956740" cy="932867"/>
            <a:chOff x="718432" y="3731620"/>
            <a:chExt cx="1467555" cy="699650"/>
          </a:xfrm>
        </p:grpSpPr>
        <p:sp>
          <p:nvSpPr>
            <p:cNvPr id="15" name="Ellipse 14"/>
            <p:cNvSpPr/>
            <p:nvPr/>
          </p:nvSpPr>
          <p:spPr>
            <a:xfrm>
              <a:off x="1147704" y="3731620"/>
              <a:ext cx="470370" cy="47037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9379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8432" y="4208180"/>
              <a:ext cx="1467555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fr-FR" sz="1333">
                  <a:solidFill>
                    <a:srgbClr val="003E5C"/>
                  </a:solidFill>
                  <a:latin typeface="Century Gothic"/>
                  <a:cs typeface="Century Gothic"/>
                </a:rPr>
                <a:t>Période de FHM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081852" y="3859083"/>
              <a:ext cx="602074" cy="176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fr-FR" sz="933">
                  <a:solidFill>
                    <a:srgbClr val="003E5C"/>
                  </a:solidFill>
                  <a:latin typeface="Century Gothic"/>
                  <a:cs typeface="Century Gothic"/>
                </a:rPr>
                <a:t>6 MOIS</a:t>
              </a: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3856983" y="4553997"/>
            <a:ext cx="1956740" cy="929630"/>
            <a:chOff x="2436519" y="3733502"/>
            <a:chExt cx="1467555" cy="697223"/>
          </a:xfrm>
        </p:grpSpPr>
        <p:sp>
          <p:nvSpPr>
            <p:cNvPr id="16" name="Ellipse 15"/>
            <p:cNvSpPr/>
            <p:nvPr/>
          </p:nvSpPr>
          <p:spPr>
            <a:xfrm>
              <a:off x="2929468" y="3733502"/>
              <a:ext cx="466606" cy="466606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9379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436519" y="4207634"/>
              <a:ext cx="1467555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fr-FR" sz="1333">
                  <a:solidFill>
                    <a:srgbClr val="003E5C"/>
                  </a:solidFill>
                  <a:latin typeface="Century Gothic"/>
                  <a:cs typeface="Century Gothic"/>
                </a:rPr>
                <a:t>Stage en entreprise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854258" y="3866777"/>
              <a:ext cx="602074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fr-FR" sz="933">
                  <a:solidFill>
                    <a:srgbClr val="003E5C"/>
                  </a:solidFill>
                  <a:latin typeface="Century Gothic"/>
                  <a:cs typeface="Century Gothic"/>
                </a:rPr>
                <a:t>3 MOIS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6591884" y="4522929"/>
            <a:ext cx="1703857" cy="1144783"/>
            <a:chOff x="4360680" y="3725976"/>
            <a:chExt cx="1277893" cy="858588"/>
          </a:xfrm>
        </p:grpSpPr>
        <p:sp>
          <p:nvSpPr>
            <p:cNvPr id="17" name="Ellipse 16"/>
            <p:cNvSpPr/>
            <p:nvPr/>
          </p:nvSpPr>
          <p:spPr>
            <a:xfrm>
              <a:off x="4739453" y="3725976"/>
              <a:ext cx="481658" cy="48165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93793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360680" y="4207634"/>
              <a:ext cx="1277893" cy="37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fr-FR" sz="1333">
                  <a:solidFill>
                    <a:srgbClr val="003E5C"/>
                  </a:solidFill>
                  <a:latin typeface="Century Gothic"/>
                  <a:cs typeface="Century Gothic"/>
                </a:rPr>
                <a:t>Stage de recherche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673601" y="3866777"/>
              <a:ext cx="602074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fr-FR" sz="933">
                  <a:solidFill>
                    <a:srgbClr val="003E5C"/>
                  </a:solidFill>
                  <a:latin typeface="Century Gothic"/>
                  <a:cs typeface="Century Gothic"/>
                </a:rPr>
                <a:t>4 MOIS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8494979" y="1250762"/>
            <a:ext cx="745213" cy="503315"/>
            <a:chOff x="1564123" y="1196735"/>
            <a:chExt cx="558910" cy="377486"/>
          </a:xfrm>
        </p:grpSpPr>
        <p:sp>
          <p:nvSpPr>
            <p:cNvPr id="42" name="Ellipse 41"/>
            <p:cNvSpPr/>
            <p:nvPr/>
          </p:nvSpPr>
          <p:spPr>
            <a:xfrm>
              <a:off x="1652288" y="1196735"/>
              <a:ext cx="398762" cy="3774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E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564123" y="1228344"/>
              <a:ext cx="558910" cy="284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570"/>
              <a:r>
                <a:rPr lang="fr-FR" sz="933" b="1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4</a:t>
              </a:r>
              <a:r>
                <a:rPr lang="fr-FR" sz="933" b="1" baseline="30000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ème</a:t>
              </a:r>
              <a:r>
                <a:rPr lang="fr-FR" sz="933" b="1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  année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684832" y="1944672"/>
            <a:ext cx="745213" cy="503315"/>
            <a:chOff x="4246082" y="1544369"/>
            <a:chExt cx="558910" cy="377486"/>
          </a:xfrm>
        </p:grpSpPr>
        <p:sp>
          <p:nvSpPr>
            <p:cNvPr id="59" name="Ellipse 58"/>
            <p:cNvSpPr/>
            <p:nvPr/>
          </p:nvSpPr>
          <p:spPr>
            <a:xfrm>
              <a:off x="4334247" y="1544369"/>
              <a:ext cx="398762" cy="3774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E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246082" y="1575978"/>
              <a:ext cx="558910" cy="284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570"/>
              <a:r>
                <a:rPr lang="fr-FR" sz="933" b="1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3</a:t>
              </a:r>
              <a:r>
                <a:rPr lang="fr-FR" sz="933" b="1" baseline="30000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ème</a:t>
              </a:r>
              <a:r>
                <a:rPr lang="fr-FR" sz="933" b="1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 année</a:t>
              </a: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3169175" y="1895228"/>
            <a:ext cx="745213" cy="503315"/>
            <a:chOff x="1564123" y="1196735"/>
            <a:chExt cx="558910" cy="377486"/>
          </a:xfrm>
        </p:grpSpPr>
        <p:sp>
          <p:nvSpPr>
            <p:cNvPr id="62" name="Ellipse 61"/>
            <p:cNvSpPr/>
            <p:nvPr/>
          </p:nvSpPr>
          <p:spPr>
            <a:xfrm>
              <a:off x="1652288" y="1196735"/>
              <a:ext cx="398762" cy="3774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3E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564123" y="1228344"/>
              <a:ext cx="558910" cy="284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570"/>
              <a:r>
                <a:rPr lang="fr-FR" sz="933" b="1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2</a:t>
              </a:r>
              <a:r>
                <a:rPr lang="fr-FR" sz="933" b="1" baseline="30000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ème</a:t>
              </a:r>
              <a:r>
                <a:rPr lang="fr-FR" sz="933" b="1">
                  <a:solidFill>
                    <a:srgbClr val="003E5C"/>
                  </a:solidFill>
                  <a:latin typeface="Century Gothic"/>
                  <a:ea typeface="Times New Roman"/>
                  <a:cs typeface="Times New Roman"/>
                </a:rPr>
                <a:t>  année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38BD5D-0906-4C99-8270-35D3831FA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099187-7A9C-4FE6-9452-51D4CB057F0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49C9CE2-BB4F-4B5F-85E9-C3F481D6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Cycle ingénieur </a:t>
            </a:r>
            <a:br>
              <a:rPr lang="fr-FR" dirty="0"/>
            </a:br>
            <a:r>
              <a:rPr lang="fr-FR" dirty="0"/>
              <a:t>polytechnicien</a:t>
            </a:r>
          </a:p>
        </p:txBody>
      </p:sp>
      <p:pic>
        <p:nvPicPr>
          <p:cNvPr id="47" name="Google Shape;1389;p138">
            <a:extLst>
              <a:ext uri="{FF2B5EF4-FFF2-40B4-BE49-F238E27FC236}">
                <a16:creationId xmlns:a16="http://schemas.microsoft.com/office/drawing/2014/main" id="{54967D6D-DCA2-44B7-939E-14A09203CA6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26727" y="4347875"/>
            <a:ext cx="488331" cy="324968"/>
          </a:xfrm>
          <a:prstGeom prst="rect">
            <a:avLst/>
          </a:prstGeom>
          <a:noFill/>
          <a:ln w="9525" cap="flat" cmpd="sng">
            <a:solidFill>
              <a:srgbClr val="052F4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" name="Google Shape;1333;p136">
            <a:extLst>
              <a:ext uri="{FF2B5EF4-FFF2-40B4-BE49-F238E27FC236}">
                <a16:creationId xmlns:a16="http://schemas.microsoft.com/office/drawing/2014/main" id="{08A4B4D9-4A10-4638-9804-B7307D76E22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98603" y="4100295"/>
            <a:ext cx="506764" cy="286737"/>
          </a:xfrm>
          <a:prstGeom prst="rect">
            <a:avLst/>
          </a:prstGeom>
          <a:noFill/>
          <a:ln w="9525" cap="flat" cmpd="sng">
            <a:solidFill>
              <a:srgbClr val="052F4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" name="Google Shape;1334;p136">
            <a:extLst>
              <a:ext uri="{FF2B5EF4-FFF2-40B4-BE49-F238E27FC236}">
                <a16:creationId xmlns:a16="http://schemas.microsoft.com/office/drawing/2014/main" id="{486DE4BD-8E3F-4078-A236-FFA90181C43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27236" y="4538492"/>
            <a:ext cx="496339" cy="304913"/>
          </a:xfrm>
          <a:prstGeom prst="rect">
            <a:avLst/>
          </a:prstGeom>
          <a:noFill/>
          <a:ln w="9525" cap="flat" cmpd="sng">
            <a:solidFill>
              <a:srgbClr val="052F4A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6" name="Google Shape;1329;p136">
            <a:extLst>
              <a:ext uri="{FF2B5EF4-FFF2-40B4-BE49-F238E27FC236}">
                <a16:creationId xmlns:a16="http://schemas.microsoft.com/office/drawing/2014/main" id="{9487EDAF-FB72-45FA-BEAE-BD76F7CE5DC5}"/>
              </a:ext>
            </a:extLst>
          </p:cNvPr>
          <p:cNvGrpSpPr/>
          <p:nvPr/>
        </p:nvGrpSpPr>
        <p:grpSpPr>
          <a:xfrm>
            <a:off x="9434402" y="4409020"/>
            <a:ext cx="426729" cy="256406"/>
            <a:chOff x="6303208" y="932406"/>
            <a:chExt cx="500430" cy="325006"/>
          </a:xfrm>
        </p:grpSpPr>
        <p:sp>
          <p:nvSpPr>
            <p:cNvPr id="67" name="Google Shape;1330;p136">
              <a:extLst>
                <a:ext uri="{FF2B5EF4-FFF2-40B4-BE49-F238E27FC236}">
                  <a16:creationId xmlns:a16="http://schemas.microsoft.com/office/drawing/2014/main" id="{99E80D5C-C94F-4DC1-89FE-6EC99142A33A}"/>
                </a:ext>
              </a:extLst>
            </p:cNvPr>
            <p:cNvSpPr/>
            <p:nvPr/>
          </p:nvSpPr>
          <p:spPr>
            <a:xfrm>
              <a:off x="6385015" y="949912"/>
              <a:ext cx="309300" cy="307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3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31;p136">
              <a:extLst>
                <a:ext uri="{FF2B5EF4-FFF2-40B4-BE49-F238E27FC236}">
                  <a16:creationId xmlns:a16="http://schemas.microsoft.com/office/drawing/2014/main" id="{8FC68E3D-733F-48B1-BAE0-D4D3A9892129}"/>
                </a:ext>
              </a:extLst>
            </p:cNvPr>
            <p:cNvSpPr/>
            <p:nvPr/>
          </p:nvSpPr>
          <p:spPr>
            <a:xfrm>
              <a:off x="6303208" y="932406"/>
              <a:ext cx="500430" cy="325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3E5C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</a:p>
          </p:txBody>
        </p:sp>
      </p:grpSp>
      <p:grpSp>
        <p:nvGrpSpPr>
          <p:cNvPr id="69" name="Google Shape;1329;p136">
            <a:extLst>
              <a:ext uri="{FF2B5EF4-FFF2-40B4-BE49-F238E27FC236}">
                <a16:creationId xmlns:a16="http://schemas.microsoft.com/office/drawing/2014/main" id="{B1D1E632-6370-42E8-835E-C919C2FB502C}"/>
              </a:ext>
            </a:extLst>
          </p:cNvPr>
          <p:cNvGrpSpPr/>
          <p:nvPr/>
        </p:nvGrpSpPr>
        <p:grpSpPr>
          <a:xfrm>
            <a:off x="9362648" y="3961984"/>
            <a:ext cx="426729" cy="256406"/>
            <a:chOff x="6303208" y="932406"/>
            <a:chExt cx="500430" cy="325006"/>
          </a:xfrm>
        </p:grpSpPr>
        <p:sp>
          <p:nvSpPr>
            <p:cNvPr id="70" name="Google Shape;1330;p136">
              <a:extLst>
                <a:ext uri="{FF2B5EF4-FFF2-40B4-BE49-F238E27FC236}">
                  <a16:creationId xmlns:a16="http://schemas.microsoft.com/office/drawing/2014/main" id="{2F59968B-8C43-4EEC-A69A-32CB9B16B10D}"/>
                </a:ext>
              </a:extLst>
            </p:cNvPr>
            <p:cNvSpPr/>
            <p:nvPr/>
          </p:nvSpPr>
          <p:spPr>
            <a:xfrm>
              <a:off x="6385015" y="949912"/>
              <a:ext cx="309300" cy="307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3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31;p136">
              <a:extLst>
                <a:ext uri="{FF2B5EF4-FFF2-40B4-BE49-F238E27FC236}">
                  <a16:creationId xmlns:a16="http://schemas.microsoft.com/office/drawing/2014/main" id="{6FD85C73-5F37-44CD-A726-B0EA37371B7A}"/>
                </a:ext>
              </a:extLst>
            </p:cNvPr>
            <p:cNvSpPr/>
            <p:nvPr/>
          </p:nvSpPr>
          <p:spPr>
            <a:xfrm>
              <a:off x="6303208" y="932406"/>
              <a:ext cx="500430" cy="325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3E5C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</a:p>
          </p:txBody>
        </p:sp>
      </p:grpSp>
      <p:pic>
        <p:nvPicPr>
          <p:cNvPr id="77" name="Google Shape;1333;p136">
            <a:extLst>
              <a:ext uri="{FF2B5EF4-FFF2-40B4-BE49-F238E27FC236}">
                <a16:creationId xmlns:a16="http://schemas.microsoft.com/office/drawing/2014/main" id="{FD9A42D4-217C-4D4C-9868-3FB1EC4433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02033" y="4578828"/>
            <a:ext cx="510812" cy="367557"/>
          </a:xfrm>
          <a:prstGeom prst="rect">
            <a:avLst/>
          </a:prstGeom>
          <a:noFill/>
          <a:ln w="9525" cap="flat" cmpd="sng">
            <a:solidFill>
              <a:srgbClr val="052F4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" name="Google Shape;1334;p136">
            <a:extLst>
              <a:ext uri="{FF2B5EF4-FFF2-40B4-BE49-F238E27FC236}">
                <a16:creationId xmlns:a16="http://schemas.microsoft.com/office/drawing/2014/main" id="{303F41ED-8C6A-46FC-B30D-769A1B3C2F6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11177" y="4195171"/>
            <a:ext cx="531682" cy="318287"/>
          </a:xfrm>
          <a:prstGeom prst="rect">
            <a:avLst/>
          </a:prstGeom>
          <a:noFill/>
          <a:ln w="9525" cap="flat" cmpd="sng">
            <a:solidFill>
              <a:srgbClr val="052F4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1335;p136">
            <a:extLst>
              <a:ext uri="{FF2B5EF4-FFF2-40B4-BE49-F238E27FC236}">
                <a16:creationId xmlns:a16="http://schemas.microsoft.com/office/drawing/2014/main" id="{0CF0754D-02CD-4607-94C2-154C380393D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49368" y="4791981"/>
            <a:ext cx="525418" cy="3194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91" name="Google Shape;1329;p136">
            <a:extLst>
              <a:ext uri="{FF2B5EF4-FFF2-40B4-BE49-F238E27FC236}">
                <a16:creationId xmlns:a16="http://schemas.microsoft.com/office/drawing/2014/main" id="{71E8BF15-B1E4-4AC6-B15A-51D3091A53EF}"/>
              </a:ext>
            </a:extLst>
          </p:cNvPr>
          <p:cNvGrpSpPr/>
          <p:nvPr/>
        </p:nvGrpSpPr>
        <p:grpSpPr>
          <a:xfrm>
            <a:off x="6305794" y="4029984"/>
            <a:ext cx="426729" cy="256406"/>
            <a:chOff x="6303208" y="932406"/>
            <a:chExt cx="500430" cy="325006"/>
          </a:xfrm>
        </p:grpSpPr>
        <p:sp>
          <p:nvSpPr>
            <p:cNvPr id="92" name="Google Shape;1330;p136">
              <a:extLst>
                <a:ext uri="{FF2B5EF4-FFF2-40B4-BE49-F238E27FC236}">
                  <a16:creationId xmlns:a16="http://schemas.microsoft.com/office/drawing/2014/main" id="{9C87864C-84E4-4BDE-8CC2-772E2CCA8503}"/>
                </a:ext>
              </a:extLst>
            </p:cNvPr>
            <p:cNvSpPr/>
            <p:nvPr/>
          </p:nvSpPr>
          <p:spPr>
            <a:xfrm>
              <a:off x="6385015" y="949912"/>
              <a:ext cx="309300" cy="307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3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331;p136">
              <a:extLst>
                <a:ext uri="{FF2B5EF4-FFF2-40B4-BE49-F238E27FC236}">
                  <a16:creationId xmlns:a16="http://schemas.microsoft.com/office/drawing/2014/main" id="{CF22C8DE-9156-4306-B935-73604E64A9D4}"/>
                </a:ext>
              </a:extLst>
            </p:cNvPr>
            <p:cNvSpPr/>
            <p:nvPr/>
          </p:nvSpPr>
          <p:spPr>
            <a:xfrm>
              <a:off x="6303208" y="932406"/>
              <a:ext cx="500430" cy="325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3E5C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</a:p>
          </p:txBody>
        </p:sp>
      </p:grpSp>
      <p:grpSp>
        <p:nvGrpSpPr>
          <p:cNvPr id="72" name="Google Shape;1329;p136">
            <a:extLst>
              <a:ext uri="{FF2B5EF4-FFF2-40B4-BE49-F238E27FC236}">
                <a16:creationId xmlns:a16="http://schemas.microsoft.com/office/drawing/2014/main" id="{9202BEAC-C16D-463D-A2BC-7A5FF7859E71}"/>
              </a:ext>
            </a:extLst>
          </p:cNvPr>
          <p:cNvGrpSpPr/>
          <p:nvPr/>
        </p:nvGrpSpPr>
        <p:grpSpPr>
          <a:xfrm>
            <a:off x="5586385" y="4427016"/>
            <a:ext cx="426729" cy="256406"/>
            <a:chOff x="6303208" y="932406"/>
            <a:chExt cx="500430" cy="325006"/>
          </a:xfrm>
        </p:grpSpPr>
        <p:sp>
          <p:nvSpPr>
            <p:cNvPr id="73" name="Google Shape;1330;p136">
              <a:extLst>
                <a:ext uri="{FF2B5EF4-FFF2-40B4-BE49-F238E27FC236}">
                  <a16:creationId xmlns:a16="http://schemas.microsoft.com/office/drawing/2014/main" id="{9F9ABA5D-3642-4170-9F72-3C2FC9CEF70E}"/>
                </a:ext>
              </a:extLst>
            </p:cNvPr>
            <p:cNvSpPr/>
            <p:nvPr/>
          </p:nvSpPr>
          <p:spPr>
            <a:xfrm>
              <a:off x="6385015" y="949912"/>
              <a:ext cx="309300" cy="307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3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31;p136">
              <a:extLst>
                <a:ext uri="{FF2B5EF4-FFF2-40B4-BE49-F238E27FC236}">
                  <a16:creationId xmlns:a16="http://schemas.microsoft.com/office/drawing/2014/main" id="{DC067B20-45E1-4C48-A88A-164A5FD30C3B}"/>
                </a:ext>
              </a:extLst>
            </p:cNvPr>
            <p:cNvSpPr/>
            <p:nvPr/>
          </p:nvSpPr>
          <p:spPr>
            <a:xfrm>
              <a:off x="6303208" y="932406"/>
              <a:ext cx="500430" cy="325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3E5C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</a:p>
          </p:txBody>
        </p:sp>
      </p:grpSp>
      <p:grpSp>
        <p:nvGrpSpPr>
          <p:cNvPr id="94" name="Google Shape;1329;p136">
            <a:extLst>
              <a:ext uri="{FF2B5EF4-FFF2-40B4-BE49-F238E27FC236}">
                <a16:creationId xmlns:a16="http://schemas.microsoft.com/office/drawing/2014/main" id="{1BD2623B-00F7-4648-A2F4-258C5167BF46}"/>
              </a:ext>
            </a:extLst>
          </p:cNvPr>
          <p:cNvGrpSpPr/>
          <p:nvPr/>
        </p:nvGrpSpPr>
        <p:grpSpPr>
          <a:xfrm>
            <a:off x="8722037" y="4210040"/>
            <a:ext cx="426729" cy="256406"/>
            <a:chOff x="6303208" y="932406"/>
            <a:chExt cx="500430" cy="325006"/>
          </a:xfrm>
        </p:grpSpPr>
        <p:sp>
          <p:nvSpPr>
            <p:cNvPr id="95" name="Google Shape;1330;p136">
              <a:extLst>
                <a:ext uri="{FF2B5EF4-FFF2-40B4-BE49-F238E27FC236}">
                  <a16:creationId xmlns:a16="http://schemas.microsoft.com/office/drawing/2014/main" id="{C892E708-B773-492F-8B3E-6BFED639F281}"/>
                </a:ext>
              </a:extLst>
            </p:cNvPr>
            <p:cNvSpPr/>
            <p:nvPr/>
          </p:nvSpPr>
          <p:spPr>
            <a:xfrm>
              <a:off x="6385015" y="949912"/>
              <a:ext cx="309300" cy="307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3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331;p136">
              <a:extLst>
                <a:ext uri="{FF2B5EF4-FFF2-40B4-BE49-F238E27FC236}">
                  <a16:creationId xmlns:a16="http://schemas.microsoft.com/office/drawing/2014/main" id="{1E99F431-4214-41BA-B2AC-32E2DB542EAB}"/>
                </a:ext>
              </a:extLst>
            </p:cNvPr>
            <p:cNvSpPr/>
            <p:nvPr/>
          </p:nvSpPr>
          <p:spPr>
            <a:xfrm>
              <a:off x="6303208" y="932406"/>
              <a:ext cx="500430" cy="325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3E5C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</a:p>
          </p:txBody>
        </p:sp>
      </p:grpSp>
      <p:grpSp>
        <p:nvGrpSpPr>
          <p:cNvPr id="97" name="Google Shape;1329;p136">
            <a:extLst>
              <a:ext uri="{FF2B5EF4-FFF2-40B4-BE49-F238E27FC236}">
                <a16:creationId xmlns:a16="http://schemas.microsoft.com/office/drawing/2014/main" id="{E5919EA8-9DE5-4600-9323-B460A651C02E}"/>
              </a:ext>
            </a:extLst>
          </p:cNvPr>
          <p:cNvGrpSpPr/>
          <p:nvPr/>
        </p:nvGrpSpPr>
        <p:grpSpPr>
          <a:xfrm>
            <a:off x="6367397" y="4715480"/>
            <a:ext cx="426729" cy="256406"/>
            <a:chOff x="6303208" y="932406"/>
            <a:chExt cx="500430" cy="325006"/>
          </a:xfrm>
        </p:grpSpPr>
        <p:sp>
          <p:nvSpPr>
            <p:cNvPr id="98" name="Google Shape;1330;p136">
              <a:extLst>
                <a:ext uri="{FF2B5EF4-FFF2-40B4-BE49-F238E27FC236}">
                  <a16:creationId xmlns:a16="http://schemas.microsoft.com/office/drawing/2014/main" id="{130BBA4B-401B-483E-AB1F-6D917336E78D}"/>
                </a:ext>
              </a:extLst>
            </p:cNvPr>
            <p:cNvSpPr/>
            <p:nvPr/>
          </p:nvSpPr>
          <p:spPr>
            <a:xfrm>
              <a:off x="6385015" y="949912"/>
              <a:ext cx="309300" cy="307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003E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331;p136">
              <a:extLst>
                <a:ext uri="{FF2B5EF4-FFF2-40B4-BE49-F238E27FC236}">
                  <a16:creationId xmlns:a16="http://schemas.microsoft.com/office/drawing/2014/main" id="{7B54EE43-9087-4DC6-8747-836424399517}"/>
                </a:ext>
              </a:extLst>
            </p:cNvPr>
            <p:cNvSpPr/>
            <p:nvPr/>
          </p:nvSpPr>
          <p:spPr>
            <a:xfrm>
              <a:off x="6303208" y="932406"/>
              <a:ext cx="500430" cy="325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3E5C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</a:p>
          </p:txBody>
        </p:sp>
      </p:grpSp>
      <p:sp>
        <p:nvSpPr>
          <p:cNvPr id="64" name="Espace réservé du contenu 4">
            <a:extLst>
              <a:ext uri="{FF2B5EF4-FFF2-40B4-BE49-F238E27FC236}">
                <a16:creationId xmlns:a16="http://schemas.microsoft.com/office/drawing/2014/main" id="{C3E6A247-FD56-4231-A413-AB73CEB6CE10}"/>
              </a:ext>
            </a:extLst>
          </p:cNvPr>
          <p:cNvSpPr txBox="1">
            <a:spLocks/>
          </p:cNvSpPr>
          <p:nvPr/>
        </p:nvSpPr>
        <p:spPr>
          <a:xfrm>
            <a:off x="428634" y="5758953"/>
            <a:ext cx="7811089" cy="799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fr-FR" sz="1600">
                <a:solidFill>
                  <a:schemeClr val="accent1"/>
                </a:solidFill>
              </a:rPr>
              <a:t>Obtention du Titre d’ingénieur et donc du Diplôme de l’Ecole polytechnique conditionnée à : Durée minimale de </a:t>
            </a:r>
            <a:r>
              <a:rPr lang="fr-FR" sz="1600" b="1">
                <a:solidFill>
                  <a:schemeClr val="accent1"/>
                </a:solidFill>
              </a:rPr>
              <a:t>12 semaines de stage </a:t>
            </a:r>
            <a:r>
              <a:rPr lang="fr-FR" sz="1600">
                <a:solidFill>
                  <a:schemeClr val="accent1"/>
                </a:solidFill>
              </a:rPr>
              <a:t>à l’étranger pour les élèves français</a:t>
            </a:r>
            <a:endParaRPr lang="fr-FR" sz="1000">
              <a:solidFill>
                <a:schemeClr val="accent1"/>
              </a:solidFill>
            </a:endParaRPr>
          </a:p>
          <a:p>
            <a:endParaRPr lang="fr-FR" sz="160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14EEFC6-3A01-470D-9F91-E1C318695DFC}"/>
              </a:ext>
            </a:extLst>
          </p:cNvPr>
          <p:cNvCxnSpPr>
            <a:cxnSpLocks/>
          </p:cNvCxnSpPr>
          <p:nvPr/>
        </p:nvCxnSpPr>
        <p:spPr>
          <a:xfrm>
            <a:off x="8379457" y="1495751"/>
            <a:ext cx="0" cy="4430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bject 157">
            <a:extLst>
              <a:ext uri="{FF2B5EF4-FFF2-40B4-BE49-F238E27FC236}">
                <a16:creationId xmlns:a16="http://schemas.microsoft.com/office/drawing/2014/main" id="{74176F0C-15F2-4BA3-89CA-75A32284486B}"/>
              </a:ext>
            </a:extLst>
          </p:cNvPr>
          <p:cNvSpPr/>
          <p:nvPr/>
        </p:nvSpPr>
        <p:spPr>
          <a:xfrm>
            <a:off x="8114254" y="976078"/>
            <a:ext cx="563147" cy="388339"/>
          </a:xfrm>
          <a:custGeom>
            <a:avLst/>
            <a:gdLst/>
            <a:ahLst/>
            <a:cxnLst/>
            <a:rect l="l" t="t" r="r" b="b"/>
            <a:pathLst>
              <a:path w="269875" h="185420">
                <a:moveTo>
                  <a:pt x="47073" y="92354"/>
                </a:moveTo>
                <a:lnTo>
                  <a:pt x="26974" y="92354"/>
                </a:lnTo>
                <a:lnTo>
                  <a:pt x="49453" y="103352"/>
                </a:lnTo>
                <a:lnTo>
                  <a:pt x="49521" y="139268"/>
                </a:lnTo>
                <a:lnTo>
                  <a:pt x="75984" y="170916"/>
                </a:lnTo>
                <a:lnTo>
                  <a:pt x="119728" y="184082"/>
                </a:lnTo>
                <a:lnTo>
                  <a:pt x="134873" y="184937"/>
                </a:lnTo>
                <a:lnTo>
                  <a:pt x="150068" y="184082"/>
                </a:lnTo>
                <a:lnTo>
                  <a:pt x="165052" y="181546"/>
                </a:lnTo>
                <a:lnTo>
                  <a:pt x="179826" y="177307"/>
                </a:lnTo>
                <a:lnTo>
                  <a:pt x="182706" y="176120"/>
                </a:lnTo>
                <a:lnTo>
                  <a:pt x="135096" y="176120"/>
                </a:lnTo>
                <a:lnTo>
                  <a:pt x="106970" y="172898"/>
                </a:lnTo>
                <a:lnTo>
                  <a:pt x="71031" y="158711"/>
                </a:lnTo>
                <a:lnTo>
                  <a:pt x="58445" y="108064"/>
                </a:lnTo>
                <a:lnTo>
                  <a:pt x="79990" y="108064"/>
                </a:lnTo>
                <a:lnTo>
                  <a:pt x="56197" y="96304"/>
                </a:lnTo>
                <a:lnTo>
                  <a:pt x="55702" y="96139"/>
                </a:lnTo>
                <a:lnTo>
                  <a:pt x="55143" y="96037"/>
                </a:lnTo>
                <a:lnTo>
                  <a:pt x="54571" y="96012"/>
                </a:lnTo>
                <a:lnTo>
                  <a:pt x="47073" y="92354"/>
                </a:lnTo>
                <a:close/>
              </a:path>
              <a:path w="269875" h="185420">
                <a:moveTo>
                  <a:pt x="135775" y="0"/>
                </a:moveTo>
                <a:lnTo>
                  <a:pt x="133972" y="0"/>
                </a:lnTo>
                <a:lnTo>
                  <a:pt x="132626" y="901"/>
                </a:lnTo>
                <a:lnTo>
                  <a:pt x="2247" y="72796"/>
                </a:lnTo>
                <a:lnTo>
                  <a:pt x="901" y="73698"/>
                </a:lnTo>
                <a:lnTo>
                  <a:pt x="0" y="75057"/>
                </a:lnTo>
                <a:lnTo>
                  <a:pt x="0" y="78219"/>
                </a:lnTo>
                <a:lnTo>
                  <a:pt x="901" y="80035"/>
                </a:lnTo>
                <a:lnTo>
                  <a:pt x="2692" y="80479"/>
                </a:lnTo>
                <a:lnTo>
                  <a:pt x="17983" y="87960"/>
                </a:lnTo>
                <a:lnTo>
                  <a:pt x="17971" y="130340"/>
                </a:lnTo>
                <a:lnTo>
                  <a:pt x="3594" y="162331"/>
                </a:lnTo>
                <a:lnTo>
                  <a:pt x="4051" y="168211"/>
                </a:lnTo>
                <a:lnTo>
                  <a:pt x="10337" y="178155"/>
                </a:lnTo>
                <a:lnTo>
                  <a:pt x="15290" y="180873"/>
                </a:lnTo>
                <a:lnTo>
                  <a:pt x="29667" y="180873"/>
                </a:lnTo>
                <a:lnTo>
                  <a:pt x="34620" y="178612"/>
                </a:lnTo>
                <a:lnTo>
                  <a:pt x="38910" y="171818"/>
                </a:lnTo>
                <a:lnTo>
                  <a:pt x="18427" y="171818"/>
                </a:lnTo>
                <a:lnTo>
                  <a:pt x="15735" y="170472"/>
                </a:lnTo>
                <a:lnTo>
                  <a:pt x="13042" y="165950"/>
                </a:lnTo>
                <a:lnTo>
                  <a:pt x="13042" y="163233"/>
                </a:lnTo>
                <a:lnTo>
                  <a:pt x="13931" y="160972"/>
                </a:lnTo>
                <a:lnTo>
                  <a:pt x="22478" y="141986"/>
                </a:lnTo>
                <a:lnTo>
                  <a:pt x="32122" y="141986"/>
                </a:lnTo>
                <a:lnTo>
                  <a:pt x="26974" y="130340"/>
                </a:lnTo>
                <a:lnTo>
                  <a:pt x="26974" y="92354"/>
                </a:lnTo>
                <a:lnTo>
                  <a:pt x="47073" y="92354"/>
                </a:lnTo>
                <a:lnTo>
                  <a:pt x="38430" y="88138"/>
                </a:lnTo>
                <a:lnTo>
                  <a:pt x="99308" y="80772"/>
                </a:lnTo>
                <a:lnTo>
                  <a:pt x="23329" y="80772"/>
                </a:lnTo>
                <a:lnTo>
                  <a:pt x="14389" y="76415"/>
                </a:lnTo>
                <a:lnTo>
                  <a:pt x="134873" y="9486"/>
                </a:lnTo>
                <a:lnTo>
                  <a:pt x="152690" y="9486"/>
                </a:lnTo>
                <a:lnTo>
                  <a:pt x="137121" y="901"/>
                </a:lnTo>
                <a:lnTo>
                  <a:pt x="135775" y="0"/>
                </a:lnTo>
                <a:close/>
              </a:path>
              <a:path w="269875" h="185420">
                <a:moveTo>
                  <a:pt x="220738" y="108064"/>
                </a:moveTo>
                <a:lnTo>
                  <a:pt x="211747" y="108064"/>
                </a:lnTo>
                <a:lnTo>
                  <a:pt x="211634" y="147584"/>
                </a:lnTo>
                <a:lnTo>
                  <a:pt x="206806" y="155092"/>
                </a:lnTo>
                <a:lnTo>
                  <a:pt x="199161" y="158711"/>
                </a:lnTo>
                <a:lnTo>
                  <a:pt x="190169" y="163233"/>
                </a:lnTo>
                <a:lnTo>
                  <a:pt x="163222" y="172898"/>
                </a:lnTo>
                <a:lnTo>
                  <a:pt x="135096" y="176120"/>
                </a:lnTo>
                <a:lnTo>
                  <a:pt x="182706" y="176120"/>
                </a:lnTo>
                <a:lnTo>
                  <a:pt x="216019" y="155265"/>
                </a:lnTo>
                <a:lnTo>
                  <a:pt x="220738" y="139268"/>
                </a:lnTo>
                <a:lnTo>
                  <a:pt x="220738" y="108064"/>
                </a:lnTo>
                <a:close/>
              </a:path>
              <a:path w="269875" h="185420">
                <a:moveTo>
                  <a:pt x="32122" y="141986"/>
                </a:moveTo>
                <a:lnTo>
                  <a:pt x="22478" y="141986"/>
                </a:lnTo>
                <a:lnTo>
                  <a:pt x="31026" y="160972"/>
                </a:lnTo>
                <a:lnTo>
                  <a:pt x="32372" y="163233"/>
                </a:lnTo>
                <a:lnTo>
                  <a:pt x="31915" y="165950"/>
                </a:lnTo>
                <a:lnTo>
                  <a:pt x="29222" y="170472"/>
                </a:lnTo>
                <a:lnTo>
                  <a:pt x="26974" y="171818"/>
                </a:lnTo>
                <a:lnTo>
                  <a:pt x="38910" y="171818"/>
                </a:lnTo>
                <a:lnTo>
                  <a:pt x="40906" y="168656"/>
                </a:lnTo>
                <a:lnTo>
                  <a:pt x="41363" y="162775"/>
                </a:lnTo>
                <a:lnTo>
                  <a:pt x="39115" y="157810"/>
                </a:lnTo>
                <a:lnTo>
                  <a:pt x="32122" y="141986"/>
                </a:lnTo>
                <a:close/>
              </a:path>
              <a:path w="269875" h="185420">
                <a:moveTo>
                  <a:pt x="79990" y="108064"/>
                </a:moveTo>
                <a:lnTo>
                  <a:pt x="58445" y="108064"/>
                </a:lnTo>
                <a:lnTo>
                  <a:pt x="133070" y="144246"/>
                </a:lnTo>
                <a:lnTo>
                  <a:pt x="133527" y="144691"/>
                </a:lnTo>
                <a:lnTo>
                  <a:pt x="136677" y="144691"/>
                </a:lnTo>
                <a:lnTo>
                  <a:pt x="156098" y="135191"/>
                </a:lnTo>
                <a:lnTo>
                  <a:pt x="134873" y="135191"/>
                </a:lnTo>
                <a:lnTo>
                  <a:pt x="79990" y="108064"/>
                </a:lnTo>
                <a:close/>
              </a:path>
              <a:path w="269875" h="185420">
                <a:moveTo>
                  <a:pt x="152690" y="9486"/>
                </a:moveTo>
                <a:lnTo>
                  <a:pt x="134873" y="9486"/>
                </a:lnTo>
                <a:lnTo>
                  <a:pt x="255358" y="76415"/>
                </a:lnTo>
                <a:lnTo>
                  <a:pt x="134873" y="135191"/>
                </a:lnTo>
                <a:lnTo>
                  <a:pt x="156098" y="135191"/>
                </a:lnTo>
                <a:lnTo>
                  <a:pt x="166068" y="130314"/>
                </a:lnTo>
                <a:lnTo>
                  <a:pt x="211747" y="108064"/>
                </a:lnTo>
                <a:lnTo>
                  <a:pt x="220738" y="108064"/>
                </a:lnTo>
                <a:lnTo>
                  <a:pt x="220738" y="103581"/>
                </a:lnTo>
                <a:lnTo>
                  <a:pt x="267055" y="80937"/>
                </a:lnTo>
                <a:lnTo>
                  <a:pt x="268846" y="80035"/>
                </a:lnTo>
                <a:lnTo>
                  <a:pt x="269747" y="78676"/>
                </a:lnTo>
                <a:lnTo>
                  <a:pt x="269747" y="75057"/>
                </a:lnTo>
                <a:lnTo>
                  <a:pt x="268846" y="73698"/>
                </a:lnTo>
                <a:lnTo>
                  <a:pt x="267500" y="72796"/>
                </a:lnTo>
                <a:lnTo>
                  <a:pt x="152690" y="9486"/>
                </a:lnTo>
                <a:close/>
              </a:path>
              <a:path w="269875" h="185420">
                <a:moveTo>
                  <a:pt x="123008" y="79070"/>
                </a:moveTo>
                <a:lnTo>
                  <a:pt x="113372" y="79070"/>
                </a:lnTo>
                <a:lnTo>
                  <a:pt x="116469" y="85469"/>
                </a:lnTo>
                <a:lnTo>
                  <a:pt x="121327" y="90495"/>
                </a:lnTo>
                <a:lnTo>
                  <a:pt x="127583" y="93780"/>
                </a:lnTo>
                <a:lnTo>
                  <a:pt x="134873" y="94957"/>
                </a:lnTo>
                <a:lnTo>
                  <a:pt x="143695" y="93204"/>
                </a:lnTo>
                <a:lnTo>
                  <a:pt x="150833" y="88396"/>
                </a:lnTo>
                <a:lnTo>
                  <a:pt x="152483" y="85915"/>
                </a:lnTo>
                <a:lnTo>
                  <a:pt x="129247" y="85915"/>
                </a:lnTo>
                <a:lnTo>
                  <a:pt x="124586" y="82715"/>
                </a:lnTo>
                <a:lnTo>
                  <a:pt x="123008" y="79070"/>
                </a:lnTo>
                <a:close/>
              </a:path>
              <a:path w="269875" h="185420">
                <a:moveTo>
                  <a:pt x="152488" y="58775"/>
                </a:moveTo>
                <a:lnTo>
                  <a:pt x="142519" y="58775"/>
                </a:lnTo>
                <a:lnTo>
                  <a:pt x="148361" y="64655"/>
                </a:lnTo>
                <a:lnTo>
                  <a:pt x="148361" y="80035"/>
                </a:lnTo>
                <a:lnTo>
                  <a:pt x="142519" y="85915"/>
                </a:lnTo>
                <a:lnTo>
                  <a:pt x="152483" y="85915"/>
                </a:lnTo>
                <a:lnTo>
                  <a:pt x="155610" y="81215"/>
                </a:lnTo>
                <a:lnTo>
                  <a:pt x="157352" y="72339"/>
                </a:lnTo>
                <a:lnTo>
                  <a:pt x="155610" y="63465"/>
                </a:lnTo>
                <a:lnTo>
                  <a:pt x="152488" y="58775"/>
                </a:lnTo>
                <a:close/>
              </a:path>
              <a:path w="269875" h="185420">
                <a:moveTo>
                  <a:pt x="134873" y="49733"/>
                </a:moveTo>
                <a:lnTo>
                  <a:pt x="126561" y="51280"/>
                </a:lnTo>
                <a:lnTo>
                  <a:pt x="119691" y="55549"/>
                </a:lnTo>
                <a:lnTo>
                  <a:pt x="114821" y="61981"/>
                </a:lnTo>
                <a:lnTo>
                  <a:pt x="112509" y="70015"/>
                </a:lnTo>
                <a:lnTo>
                  <a:pt x="23329" y="80772"/>
                </a:lnTo>
                <a:lnTo>
                  <a:pt x="99308" y="80772"/>
                </a:lnTo>
                <a:lnTo>
                  <a:pt x="113372" y="79070"/>
                </a:lnTo>
                <a:lnTo>
                  <a:pt x="123008" y="79070"/>
                </a:lnTo>
                <a:lnTo>
                  <a:pt x="122529" y="77965"/>
                </a:lnTo>
                <a:lnTo>
                  <a:pt x="135318" y="76415"/>
                </a:lnTo>
                <a:lnTo>
                  <a:pt x="138023" y="75958"/>
                </a:lnTo>
                <a:lnTo>
                  <a:pt x="139814" y="73698"/>
                </a:lnTo>
                <a:lnTo>
                  <a:pt x="139369" y="71437"/>
                </a:lnTo>
                <a:lnTo>
                  <a:pt x="138952" y="68897"/>
                </a:lnTo>
                <a:lnTo>
                  <a:pt x="121792" y="68897"/>
                </a:lnTo>
                <a:lnTo>
                  <a:pt x="123253" y="62966"/>
                </a:lnTo>
                <a:lnTo>
                  <a:pt x="128422" y="58775"/>
                </a:lnTo>
                <a:lnTo>
                  <a:pt x="152488" y="58775"/>
                </a:lnTo>
                <a:lnTo>
                  <a:pt x="150833" y="56287"/>
                </a:lnTo>
                <a:lnTo>
                  <a:pt x="143695" y="51484"/>
                </a:lnTo>
                <a:lnTo>
                  <a:pt x="134873" y="49733"/>
                </a:lnTo>
                <a:close/>
              </a:path>
              <a:path w="269875" h="185420">
                <a:moveTo>
                  <a:pt x="136677" y="66916"/>
                </a:moveTo>
                <a:lnTo>
                  <a:pt x="134429" y="67373"/>
                </a:lnTo>
                <a:lnTo>
                  <a:pt x="121792" y="68897"/>
                </a:lnTo>
                <a:lnTo>
                  <a:pt x="138952" y="68897"/>
                </a:lnTo>
                <a:lnTo>
                  <a:pt x="138925" y="68732"/>
                </a:lnTo>
                <a:lnTo>
                  <a:pt x="136677" y="66916"/>
                </a:lnTo>
                <a:close/>
              </a:path>
            </a:pathLst>
          </a:custGeom>
          <a:solidFill>
            <a:srgbClr val="003D5C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301FFC75-4661-46A0-AA3B-A2D690B01628}"/>
              </a:ext>
            </a:extLst>
          </p:cNvPr>
          <p:cNvCxnSpPr>
            <a:cxnSpLocks/>
          </p:cNvCxnSpPr>
          <p:nvPr/>
        </p:nvCxnSpPr>
        <p:spPr>
          <a:xfrm>
            <a:off x="11580040" y="1418018"/>
            <a:ext cx="0" cy="4508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344C1B29-102E-4829-BD77-8B5643977A8E}"/>
              </a:ext>
            </a:extLst>
          </p:cNvPr>
          <p:cNvSpPr txBox="1"/>
          <p:nvPr/>
        </p:nvSpPr>
        <p:spPr>
          <a:xfrm rot="16200000">
            <a:off x="7701472" y="4914701"/>
            <a:ext cx="17732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/>
              <a:t>Titre d’ingénieur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E56A8F28-E7D7-4819-B34C-59614BC16A3C}"/>
              </a:ext>
            </a:extLst>
          </p:cNvPr>
          <p:cNvSpPr txBox="1"/>
          <p:nvPr/>
        </p:nvSpPr>
        <p:spPr>
          <a:xfrm rot="16200000">
            <a:off x="9998248" y="3995815"/>
            <a:ext cx="35670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/>
                </a:solidFill>
              </a:rPr>
              <a:t>Diplôme de l’Ecole polytechnique</a:t>
            </a:r>
          </a:p>
        </p:txBody>
      </p:sp>
      <p:sp>
        <p:nvSpPr>
          <p:cNvPr id="81" name="object 157">
            <a:extLst>
              <a:ext uri="{FF2B5EF4-FFF2-40B4-BE49-F238E27FC236}">
                <a16:creationId xmlns:a16="http://schemas.microsoft.com/office/drawing/2014/main" id="{C2966CA9-C35C-4943-999F-4E6ED79A4319}"/>
              </a:ext>
            </a:extLst>
          </p:cNvPr>
          <p:cNvSpPr/>
          <p:nvPr/>
        </p:nvSpPr>
        <p:spPr>
          <a:xfrm>
            <a:off x="11317250" y="903740"/>
            <a:ext cx="563147" cy="416031"/>
          </a:xfrm>
          <a:custGeom>
            <a:avLst/>
            <a:gdLst/>
            <a:ahLst/>
            <a:cxnLst/>
            <a:rect l="l" t="t" r="r" b="b"/>
            <a:pathLst>
              <a:path w="269875" h="185420">
                <a:moveTo>
                  <a:pt x="47073" y="92354"/>
                </a:moveTo>
                <a:lnTo>
                  <a:pt x="26974" y="92354"/>
                </a:lnTo>
                <a:lnTo>
                  <a:pt x="49453" y="103352"/>
                </a:lnTo>
                <a:lnTo>
                  <a:pt x="49521" y="139268"/>
                </a:lnTo>
                <a:lnTo>
                  <a:pt x="75984" y="170916"/>
                </a:lnTo>
                <a:lnTo>
                  <a:pt x="119728" y="184082"/>
                </a:lnTo>
                <a:lnTo>
                  <a:pt x="134873" y="184937"/>
                </a:lnTo>
                <a:lnTo>
                  <a:pt x="150068" y="184082"/>
                </a:lnTo>
                <a:lnTo>
                  <a:pt x="165052" y="181546"/>
                </a:lnTo>
                <a:lnTo>
                  <a:pt x="179826" y="177307"/>
                </a:lnTo>
                <a:lnTo>
                  <a:pt x="182706" y="176120"/>
                </a:lnTo>
                <a:lnTo>
                  <a:pt x="135096" y="176120"/>
                </a:lnTo>
                <a:lnTo>
                  <a:pt x="106970" y="172898"/>
                </a:lnTo>
                <a:lnTo>
                  <a:pt x="71031" y="158711"/>
                </a:lnTo>
                <a:lnTo>
                  <a:pt x="58445" y="108064"/>
                </a:lnTo>
                <a:lnTo>
                  <a:pt x="79990" y="108064"/>
                </a:lnTo>
                <a:lnTo>
                  <a:pt x="56197" y="96304"/>
                </a:lnTo>
                <a:lnTo>
                  <a:pt x="55702" y="96139"/>
                </a:lnTo>
                <a:lnTo>
                  <a:pt x="55143" y="96037"/>
                </a:lnTo>
                <a:lnTo>
                  <a:pt x="54571" y="96012"/>
                </a:lnTo>
                <a:lnTo>
                  <a:pt x="47073" y="92354"/>
                </a:lnTo>
                <a:close/>
              </a:path>
              <a:path w="269875" h="185420">
                <a:moveTo>
                  <a:pt x="135775" y="0"/>
                </a:moveTo>
                <a:lnTo>
                  <a:pt x="133972" y="0"/>
                </a:lnTo>
                <a:lnTo>
                  <a:pt x="132626" y="901"/>
                </a:lnTo>
                <a:lnTo>
                  <a:pt x="2247" y="72796"/>
                </a:lnTo>
                <a:lnTo>
                  <a:pt x="901" y="73698"/>
                </a:lnTo>
                <a:lnTo>
                  <a:pt x="0" y="75057"/>
                </a:lnTo>
                <a:lnTo>
                  <a:pt x="0" y="78219"/>
                </a:lnTo>
                <a:lnTo>
                  <a:pt x="901" y="80035"/>
                </a:lnTo>
                <a:lnTo>
                  <a:pt x="2692" y="80479"/>
                </a:lnTo>
                <a:lnTo>
                  <a:pt x="17983" y="87960"/>
                </a:lnTo>
                <a:lnTo>
                  <a:pt x="17971" y="130340"/>
                </a:lnTo>
                <a:lnTo>
                  <a:pt x="3594" y="162331"/>
                </a:lnTo>
                <a:lnTo>
                  <a:pt x="4051" y="168211"/>
                </a:lnTo>
                <a:lnTo>
                  <a:pt x="10337" y="178155"/>
                </a:lnTo>
                <a:lnTo>
                  <a:pt x="15290" y="180873"/>
                </a:lnTo>
                <a:lnTo>
                  <a:pt x="29667" y="180873"/>
                </a:lnTo>
                <a:lnTo>
                  <a:pt x="34620" y="178612"/>
                </a:lnTo>
                <a:lnTo>
                  <a:pt x="38910" y="171818"/>
                </a:lnTo>
                <a:lnTo>
                  <a:pt x="18427" y="171818"/>
                </a:lnTo>
                <a:lnTo>
                  <a:pt x="15735" y="170472"/>
                </a:lnTo>
                <a:lnTo>
                  <a:pt x="13042" y="165950"/>
                </a:lnTo>
                <a:lnTo>
                  <a:pt x="13042" y="163233"/>
                </a:lnTo>
                <a:lnTo>
                  <a:pt x="13931" y="160972"/>
                </a:lnTo>
                <a:lnTo>
                  <a:pt x="22478" y="141986"/>
                </a:lnTo>
                <a:lnTo>
                  <a:pt x="32122" y="141986"/>
                </a:lnTo>
                <a:lnTo>
                  <a:pt x="26974" y="130340"/>
                </a:lnTo>
                <a:lnTo>
                  <a:pt x="26974" y="92354"/>
                </a:lnTo>
                <a:lnTo>
                  <a:pt x="47073" y="92354"/>
                </a:lnTo>
                <a:lnTo>
                  <a:pt x="38430" y="88138"/>
                </a:lnTo>
                <a:lnTo>
                  <a:pt x="99308" y="80772"/>
                </a:lnTo>
                <a:lnTo>
                  <a:pt x="23329" y="80772"/>
                </a:lnTo>
                <a:lnTo>
                  <a:pt x="14389" y="76415"/>
                </a:lnTo>
                <a:lnTo>
                  <a:pt x="134873" y="9486"/>
                </a:lnTo>
                <a:lnTo>
                  <a:pt x="152690" y="9486"/>
                </a:lnTo>
                <a:lnTo>
                  <a:pt x="137121" y="901"/>
                </a:lnTo>
                <a:lnTo>
                  <a:pt x="135775" y="0"/>
                </a:lnTo>
                <a:close/>
              </a:path>
              <a:path w="269875" h="185420">
                <a:moveTo>
                  <a:pt x="220738" y="108064"/>
                </a:moveTo>
                <a:lnTo>
                  <a:pt x="211747" y="108064"/>
                </a:lnTo>
                <a:lnTo>
                  <a:pt x="211634" y="147584"/>
                </a:lnTo>
                <a:lnTo>
                  <a:pt x="206806" y="155092"/>
                </a:lnTo>
                <a:lnTo>
                  <a:pt x="199161" y="158711"/>
                </a:lnTo>
                <a:lnTo>
                  <a:pt x="190169" y="163233"/>
                </a:lnTo>
                <a:lnTo>
                  <a:pt x="163222" y="172898"/>
                </a:lnTo>
                <a:lnTo>
                  <a:pt x="135096" y="176120"/>
                </a:lnTo>
                <a:lnTo>
                  <a:pt x="182706" y="176120"/>
                </a:lnTo>
                <a:lnTo>
                  <a:pt x="216019" y="155265"/>
                </a:lnTo>
                <a:lnTo>
                  <a:pt x="220738" y="139268"/>
                </a:lnTo>
                <a:lnTo>
                  <a:pt x="220738" y="108064"/>
                </a:lnTo>
                <a:close/>
              </a:path>
              <a:path w="269875" h="185420">
                <a:moveTo>
                  <a:pt x="32122" y="141986"/>
                </a:moveTo>
                <a:lnTo>
                  <a:pt x="22478" y="141986"/>
                </a:lnTo>
                <a:lnTo>
                  <a:pt x="31026" y="160972"/>
                </a:lnTo>
                <a:lnTo>
                  <a:pt x="32372" y="163233"/>
                </a:lnTo>
                <a:lnTo>
                  <a:pt x="31915" y="165950"/>
                </a:lnTo>
                <a:lnTo>
                  <a:pt x="29222" y="170472"/>
                </a:lnTo>
                <a:lnTo>
                  <a:pt x="26974" y="171818"/>
                </a:lnTo>
                <a:lnTo>
                  <a:pt x="38910" y="171818"/>
                </a:lnTo>
                <a:lnTo>
                  <a:pt x="40906" y="168656"/>
                </a:lnTo>
                <a:lnTo>
                  <a:pt x="41363" y="162775"/>
                </a:lnTo>
                <a:lnTo>
                  <a:pt x="39115" y="157810"/>
                </a:lnTo>
                <a:lnTo>
                  <a:pt x="32122" y="141986"/>
                </a:lnTo>
                <a:close/>
              </a:path>
              <a:path w="269875" h="185420">
                <a:moveTo>
                  <a:pt x="79990" y="108064"/>
                </a:moveTo>
                <a:lnTo>
                  <a:pt x="58445" y="108064"/>
                </a:lnTo>
                <a:lnTo>
                  <a:pt x="133070" y="144246"/>
                </a:lnTo>
                <a:lnTo>
                  <a:pt x="133527" y="144691"/>
                </a:lnTo>
                <a:lnTo>
                  <a:pt x="136677" y="144691"/>
                </a:lnTo>
                <a:lnTo>
                  <a:pt x="156098" y="135191"/>
                </a:lnTo>
                <a:lnTo>
                  <a:pt x="134873" y="135191"/>
                </a:lnTo>
                <a:lnTo>
                  <a:pt x="79990" y="108064"/>
                </a:lnTo>
                <a:close/>
              </a:path>
              <a:path w="269875" h="185420">
                <a:moveTo>
                  <a:pt x="152690" y="9486"/>
                </a:moveTo>
                <a:lnTo>
                  <a:pt x="134873" y="9486"/>
                </a:lnTo>
                <a:lnTo>
                  <a:pt x="255358" y="76415"/>
                </a:lnTo>
                <a:lnTo>
                  <a:pt x="134873" y="135191"/>
                </a:lnTo>
                <a:lnTo>
                  <a:pt x="156098" y="135191"/>
                </a:lnTo>
                <a:lnTo>
                  <a:pt x="166068" y="130314"/>
                </a:lnTo>
                <a:lnTo>
                  <a:pt x="211747" y="108064"/>
                </a:lnTo>
                <a:lnTo>
                  <a:pt x="220738" y="108064"/>
                </a:lnTo>
                <a:lnTo>
                  <a:pt x="220738" y="103581"/>
                </a:lnTo>
                <a:lnTo>
                  <a:pt x="267055" y="80937"/>
                </a:lnTo>
                <a:lnTo>
                  <a:pt x="268846" y="80035"/>
                </a:lnTo>
                <a:lnTo>
                  <a:pt x="269747" y="78676"/>
                </a:lnTo>
                <a:lnTo>
                  <a:pt x="269747" y="75057"/>
                </a:lnTo>
                <a:lnTo>
                  <a:pt x="268846" y="73698"/>
                </a:lnTo>
                <a:lnTo>
                  <a:pt x="267500" y="72796"/>
                </a:lnTo>
                <a:lnTo>
                  <a:pt x="152690" y="9486"/>
                </a:lnTo>
                <a:close/>
              </a:path>
              <a:path w="269875" h="185420">
                <a:moveTo>
                  <a:pt x="123008" y="79070"/>
                </a:moveTo>
                <a:lnTo>
                  <a:pt x="113372" y="79070"/>
                </a:lnTo>
                <a:lnTo>
                  <a:pt x="116469" y="85469"/>
                </a:lnTo>
                <a:lnTo>
                  <a:pt x="121327" y="90495"/>
                </a:lnTo>
                <a:lnTo>
                  <a:pt x="127583" y="93780"/>
                </a:lnTo>
                <a:lnTo>
                  <a:pt x="134873" y="94957"/>
                </a:lnTo>
                <a:lnTo>
                  <a:pt x="143695" y="93204"/>
                </a:lnTo>
                <a:lnTo>
                  <a:pt x="150833" y="88396"/>
                </a:lnTo>
                <a:lnTo>
                  <a:pt x="152483" y="85915"/>
                </a:lnTo>
                <a:lnTo>
                  <a:pt x="129247" y="85915"/>
                </a:lnTo>
                <a:lnTo>
                  <a:pt x="124586" y="82715"/>
                </a:lnTo>
                <a:lnTo>
                  <a:pt x="123008" y="79070"/>
                </a:lnTo>
                <a:close/>
              </a:path>
              <a:path w="269875" h="185420">
                <a:moveTo>
                  <a:pt x="152488" y="58775"/>
                </a:moveTo>
                <a:lnTo>
                  <a:pt x="142519" y="58775"/>
                </a:lnTo>
                <a:lnTo>
                  <a:pt x="148361" y="64655"/>
                </a:lnTo>
                <a:lnTo>
                  <a:pt x="148361" y="80035"/>
                </a:lnTo>
                <a:lnTo>
                  <a:pt x="142519" y="85915"/>
                </a:lnTo>
                <a:lnTo>
                  <a:pt x="152483" y="85915"/>
                </a:lnTo>
                <a:lnTo>
                  <a:pt x="155610" y="81215"/>
                </a:lnTo>
                <a:lnTo>
                  <a:pt x="157352" y="72339"/>
                </a:lnTo>
                <a:lnTo>
                  <a:pt x="155610" y="63465"/>
                </a:lnTo>
                <a:lnTo>
                  <a:pt x="152488" y="58775"/>
                </a:lnTo>
                <a:close/>
              </a:path>
              <a:path w="269875" h="185420">
                <a:moveTo>
                  <a:pt x="134873" y="49733"/>
                </a:moveTo>
                <a:lnTo>
                  <a:pt x="126561" y="51280"/>
                </a:lnTo>
                <a:lnTo>
                  <a:pt x="119691" y="55549"/>
                </a:lnTo>
                <a:lnTo>
                  <a:pt x="114821" y="61981"/>
                </a:lnTo>
                <a:lnTo>
                  <a:pt x="112509" y="70015"/>
                </a:lnTo>
                <a:lnTo>
                  <a:pt x="23329" y="80772"/>
                </a:lnTo>
                <a:lnTo>
                  <a:pt x="99308" y="80772"/>
                </a:lnTo>
                <a:lnTo>
                  <a:pt x="113372" y="79070"/>
                </a:lnTo>
                <a:lnTo>
                  <a:pt x="123008" y="79070"/>
                </a:lnTo>
                <a:lnTo>
                  <a:pt x="122529" y="77965"/>
                </a:lnTo>
                <a:lnTo>
                  <a:pt x="135318" y="76415"/>
                </a:lnTo>
                <a:lnTo>
                  <a:pt x="138023" y="75958"/>
                </a:lnTo>
                <a:lnTo>
                  <a:pt x="139814" y="73698"/>
                </a:lnTo>
                <a:lnTo>
                  <a:pt x="139369" y="71437"/>
                </a:lnTo>
                <a:lnTo>
                  <a:pt x="138952" y="68897"/>
                </a:lnTo>
                <a:lnTo>
                  <a:pt x="121792" y="68897"/>
                </a:lnTo>
                <a:lnTo>
                  <a:pt x="123253" y="62966"/>
                </a:lnTo>
                <a:lnTo>
                  <a:pt x="128422" y="58775"/>
                </a:lnTo>
                <a:lnTo>
                  <a:pt x="152488" y="58775"/>
                </a:lnTo>
                <a:lnTo>
                  <a:pt x="150833" y="56287"/>
                </a:lnTo>
                <a:lnTo>
                  <a:pt x="143695" y="51484"/>
                </a:lnTo>
                <a:lnTo>
                  <a:pt x="134873" y="49733"/>
                </a:lnTo>
                <a:close/>
              </a:path>
              <a:path w="269875" h="185420">
                <a:moveTo>
                  <a:pt x="136677" y="66916"/>
                </a:moveTo>
                <a:lnTo>
                  <a:pt x="134429" y="67373"/>
                </a:lnTo>
                <a:lnTo>
                  <a:pt x="121792" y="68897"/>
                </a:lnTo>
                <a:lnTo>
                  <a:pt x="138952" y="68897"/>
                </a:lnTo>
                <a:lnTo>
                  <a:pt x="138925" y="68732"/>
                </a:lnTo>
                <a:lnTo>
                  <a:pt x="136677" y="66916"/>
                </a:lnTo>
                <a:close/>
              </a:path>
            </a:pathLst>
          </a:custGeom>
          <a:solidFill>
            <a:srgbClr val="A68A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 8" descr="Une image contenant symbole, logo, Police, blanc&#10;&#10;Le contenu généré par l’IA peut être incorrect.">
            <a:extLst>
              <a:ext uri="{FF2B5EF4-FFF2-40B4-BE49-F238E27FC236}">
                <a16:creationId xmlns:a16="http://schemas.microsoft.com/office/drawing/2014/main" id="{6A2011A3-29C0-E4B4-3E87-B8277EBA0F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13" y="1104904"/>
            <a:ext cx="731514" cy="7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F31EC-FCDA-4561-4CF1-C9696B7F6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771EBB-4785-37FC-E254-BAB3C2A0D1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9823" y="703263"/>
            <a:ext cx="4272916" cy="5451475"/>
          </a:xfrm>
        </p:spPr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CD0181-2CEA-281B-FC70-0AD55D982B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8544" y="2376007"/>
            <a:ext cx="7107238" cy="210598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Georgia"/>
              </a:rPr>
              <a:t>Quelques</a:t>
            </a:r>
            <a:r>
              <a:rPr lang="en-US" dirty="0">
                <a:latin typeface="Georgia"/>
              </a:rPr>
              <a:t> rappels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3C26DB-A1C1-4411-6582-6258C2444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C2B178A-733C-9AFA-E0A5-89DC36B985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033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DD05405-AB0F-2B69-7120-616CC74BE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99187-7A9C-4FE6-9452-51D4CB057F0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A68B4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A68B4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7265364-5077-DFCC-9C71-6B73E97232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276" y="2258798"/>
            <a:ext cx="1452947" cy="379412"/>
          </a:xfrm>
        </p:spPr>
        <p:txBody>
          <a:bodyPr/>
          <a:lstStyle/>
          <a:p>
            <a:pPr algn="ctr"/>
            <a:r>
              <a:rPr lang="fr-FR" sz="1400">
                <a:solidFill>
                  <a:srgbClr val="01426A"/>
                </a:solidFill>
              </a:rPr>
              <a:t>Amphi départements </a:t>
            </a:r>
          </a:p>
          <a:p>
            <a:pPr algn="ctr"/>
            <a:r>
              <a:rPr lang="fr-FR" sz="1400">
                <a:solidFill>
                  <a:srgbClr val="01426A"/>
                </a:solidFill>
              </a:rPr>
              <a:t>Conférences et témoignages</a:t>
            </a:r>
          </a:p>
          <a:p>
            <a:pPr algn="ctr"/>
            <a:endParaRPr lang="fr-FR" sz="140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F19A7DF-4B37-24C9-209F-ED46466E82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8363" y="5976938"/>
            <a:ext cx="1198562" cy="379412"/>
          </a:xfrm>
        </p:spPr>
        <p:txBody>
          <a:bodyPr>
            <a:normAutofit/>
          </a:bodyPr>
          <a:lstStyle/>
          <a:p>
            <a:r>
              <a:rPr lang="fr-FR" sz="1100">
                <a:solidFill>
                  <a:srgbClr val="01426A"/>
                </a:solidFill>
                <a:latin typeface="+mj-lt"/>
              </a:rPr>
              <a:t>Dès demain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8AD2B3F-B5D6-822E-D65B-C01EC13ED4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05751" y="2126683"/>
            <a:ext cx="1198562" cy="379412"/>
          </a:xfrm>
        </p:spPr>
        <p:txBody>
          <a:bodyPr/>
          <a:lstStyle/>
          <a:p>
            <a:pPr algn="ctr"/>
            <a:r>
              <a:rPr lang="fr-FR" sz="1400">
                <a:solidFill>
                  <a:srgbClr val="01426A"/>
                </a:solidFill>
              </a:rPr>
              <a:t>Présentation des projets scientifiques collectifs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73F699E-1AF8-EFC5-E162-C64E98EA8F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0575" y="5976938"/>
            <a:ext cx="1198562" cy="379412"/>
          </a:xfrm>
        </p:spPr>
        <p:txBody>
          <a:bodyPr vert="horz" lIns="0" tIns="0" rIns="0" bIns="45720" rtlCol="0" anchor="t">
            <a:normAutofit/>
          </a:bodyPr>
          <a:lstStyle/>
          <a:p>
            <a:r>
              <a:rPr lang="fr-FR" sz="1100">
                <a:solidFill>
                  <a:srgbClr val="01426A"/>
                </a:solidFill>
                <a:latin typeface="+mj-lt"/>
              </a:rPr>
              <a:t>06 mai 2026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6DA5E48-498B-AEB5-5170-ABB147855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86829" y="2885765"/>
            <a:ext cx="1198562" cy="379412"/>
          </a:xfrm>
        </p:spPr>
        <p:txBody>
          <a:bodyPr/>
          <a:lstStyle/>
          <a:p>
            <a:pPr algn="ctr"/>
            <a:r>
              <a:rPr lang="fr-FR" sz="1400" dirty="0">
                <a:solidFill>
                  <a:srgbClr val="01426A"/>
                </a:solidFill>
              </a:rPr>
              <a:t>Visite des laboratoires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0A6ED1D-BB84-7589-9D8C-36EB4B66EC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258379" y="5976938"/>
            <a:ext cx="1198562" cy="379412"/>
          </a:xfrm>
        </p:spPr>
        <p:txBody>
          <a:bodyPr vert="horz" lIns="0" tIns="0" rIns="0" bIns="45720" rtlCol="0" anchor="t">
            <a:normAutofit/>
          </a:bodyPr>
          <a:lstStyle/>
          <a:p>
            <a:r>
              <a:rPr lang="fr-FR" sz="1100">
                <a:solidFill>
                  <a:srgbClr val="01426A"/>
                </a:solidFill>
                <a:latin typeface="+mj-lt"/>
              </a:rPr>
              <a:t>03 juin 2026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A3A8CBE-3EAF-6E0E-C453-38B540CDCA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0712" y="1749775"/>
            <a:ext cx="1523206" cy="564914"/>
          </a:xfrm>
        </p:spPr>
        <p:txBody>
          <a:bodyPr vert="horz" lIns="0" tIns="0" rIns="0" bIns="45720" rtlCol="0" anchor="t">
            <a:noAutofit/>
          </a:bodyPr>
          <a:lstStyle/>
          <a:p>
            <a:pPr algn="ctr"/>
            <a:r>
              <a:rPr lang="fr-FR" sz="1400">
                <a:solidFill>
                  <a:srgbClr val="01426A"/>
                </a:solidFill>
              </a:rPr>
              <a:t>Présentation  2A</a:t>
            </a:r>
          </a:p>
          <a:p>
            <a:pPr algn="ctr"/>
            <a:endParaRPr lang="fr-FR" sz="1400">
              <a:solidFill>
                <a:srgbClr val="01426A"/>
              </a:solidFill>
            </a:endParaRPr>
          </a:p>
          <a:p>
            <a:pPr algn="ctr"/>
            <a:r>
              <a:rPr lang="fr-FR" sz="1400">
                <a:solidFill>
                  <a:srgbClr val="01426A"/>
                </a:solidFill>
              </a:rPr>
              <a:t>Forum rencontres enseignants – élèves </a:t>
            </a:r>
          </a:p>
          <a:p>
            <a:pPr algn="ctr"/>
            <a:endParaRPr lang="fr-FR" sz="1400">
              <a:solidFill>
                <a:srgbClr val="01426A"/>
              </a:solidFill>
              <a:latin typeface="Georgia"/>
            </a:endParaRPr>
          </a:p>
          <a:p>
            <a:pPr algn="ctr"/>
            <a:endParaRPr lang="fr-FR" sz="1400">
              <a:solidFill>
                <a:srgbClr val="01426A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C5306B3-DD9B-5D4F-512F-603F1F6591D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50866" y="5976938"/>
            <a:ext cx="1198562" cy="379412"/>
          </a:xfrm>
        </p:spPr>
        <p:txBody>
          <a:bodyPr vert="horz" lIns="0" tIns="0" rIns="0" bIns="45720" rtlCol="0" anchor="t">
            <a:normAutofit/>
          </a:bodyPr>
          <a:lstStyle/>
          <a:p>
            <a:r>
              <a:rPr lang="fr-FR" sz="1100">
                <a:solidFill>
                  <a:srgbClr val="01426A"/>
                </a:solidFill>
                <a:latin typeface="+mj-lt"/>
              </a:rPr>
              <a:t>19 mai 2026</a:t>
            </a:r>
            <a:endParaRPr lang="en-US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A8184EB-C42F-6596-1B07-65D8217AF56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977088" y="5983183"/>
            <a:ext cx="1198562" cy="379412"/>
          </a:xfrm>
        </p:spPr>
        <p:txBody>
          <a:bodyPr vert="horz" lIns="0" tIns="0" rIns="0" bIns="45720" rtlCol="0" anchor="t">
            <a:normAutofit/>
          </a:bodyPr>
          <a:lstStyle/>
          <a:p>
            <a:r>
              <a:rPr lang="fr-FR" sz="1100">
                <a:solidFill>
                  <a:srgbClr val="01426A"/>
                </a:solidFill>
                <a:latin typeface="+mj-lt"/>
              </a:rPr>
              <a:t>29 mai 2026</a:t>
            </a:r>
          </a:p>
          <a:p>
            <a:endParaRPr lang="fr-FR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8C463126-18EC-B270-E59E-49C08CA7B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A68B4E"/>
                </a:solidFill>
                <a:latin typeface="Georgia"/>
              </a:rPr>
              <a:t>Vos grands rendez-vous « orientation » du TC</a:t>
            </a:r>
          </a:p>
        </p:txBody>
      </p:sp>
      <p:pic>
        <p:nvPicPr>
          <p:cNvPr id="19" name="Picture 4" descr="Plan de départs volontaires à l'EP CDC : début des négociations le 14 mars  2019 | UNSA CDC">
            <a:extLst>
              <a:ext uri="{FF2B5EF4-FFF2-40B4-BE49-F238E27FC236}">
                <a16:creationId xmlns:a16="http://schemas.microsoft.com/office/drawing/2014/main" id="{3C95A6CC-F457-7EE4-53E4-D8673001574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5" r="20655"/>
          <a:stretch/>
        </p:blipFill>
        <p:spPr bwMode="auto">
          <a:xfrm>
            <a:off x="931862" y="3151188"/>
            <a:ext cx="993775" cy="990600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9">
            <a:extLst>
              <a:ext uri="{FF2B5EF4-FFF2-40B4-BE49-F238E27FC236}">
                <a16:creationId xmlns:a16="http://schemas.microsoft.com/office/drawing/2014/main" id="{A433FD78-3148-1BFE-EB97-244944B62A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80" b="80"/>
          <a:stretch/>
        </p:blipFill>
        <p:spPr>
          <a:xfrm>
            <a:off x="10210538" y="2934381"/>
            <a:ext cx="992188" cy="990600"/>
          </a:xfrm>
        </p:spPr>
      </p:pic>
      <p:pic>
        <p:nvPicPr>
          <p:cNvPr id="31" name="Espace réservé pour une image  30" descr="Une image contenant colère, conception&#10;&#10;Le contenu généré par l’IA peut être incorrect.">
            <a:extLst>
              <a:ext uri="{FF2B5EF4-FFF2-40B4-BE49-F238E27FC236}">
                <a16:creationId xmlns:a16="http://schemas.microsoft.com/office/drawing/2014/main" id="{F10D761A-5A43-CF5B-ECCC-96DEDFCEF0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>
            <a:fillRect/>
          </a:stretch>
        </p:blipFill>
        <p:spPr>
          <a:xfrm>
            <a:off x="5704745" y="3173068"/>
            <a:ext cx="992854" cy="990944"/>
          </a:xfrm>
        </p:spPr>
      </p:pic>
      <p:pic>
        <p:nvPicPr>
          <p:cNvPr id="27" name="Picture 46">
            <a:extLst>
              <a:ext uri="{FF2B5EF4-FFF2-40B4-BE49-F238E27FC236}">
                <a16:creationId xmlns:a16="http://schemas.microsoft.com/office/drawing/2014/main" id="{7B929981-81E4-8D6A-705C-92A2F444670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4626" r="4626"/>
          <a:stretch/>
        </p:blipFill>
        <p:spPr>
          <a:xfrm>
            <a:off x="3328321" y="3667352"/>
            <a:ext cx="992188" cy="990600"/>
          </a:xfrm>
        </p:spPr>
      </p:pic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458F4569-D342-E9E8-9B33-24A73AEEDBB4}"/>
              </a:ext>
            </a:extLst>
          </p:cNvPr>
          <p:cNvSpPr txBox="1">
            <a:spLocks/>
          </p:cNvSpPr>
          <p:nvPr/>
        </p:nvSpPr>
        <p:spPr>
          <a:xfrm>
            <a:off x="3109020" y="3072381"/>
            <a:ext cx="1198562" cy="37941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Forum Emploi Public</a:t>
            </a:r>
          </a:p>
        </p:txBody>
      </p:sp>
      <p:pic>
        <p:nvPicPr>
          <p:cNvPr id="35" name="Espace réservé pour une image  34" descr="Une image contenant croquis, diagramm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C011BE87-1621-584A-C031-EC9538DEB2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>
            <a:fillRect/>
          </a:stretch>
        </p:blipFill>
        <p:spPr>
          <a:xfrm>
            <a:off x="7889683" y="3549907"/>
            <a:ext cx="992854" cy="990944"/>
          </a:xfrm>
        </p:spPr>
      </p:pic>
    </p:spTree>
    <p:extLst>
      <p:ext uri="{BB962C8B-B14F-4D97-AF65-F5344CB8AC3E}">
        <p14:creationId xmlns:p14="http://schemas.microsoft.com/office/powerpoint/2010/main" val="653691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1FA2F-48AA-AF83-0AE3-054E6724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points à avoir en tête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361065-9C64-BF4A-45E1-0BC7253D8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50F23F-09F3-C0FF-3DAA-02DDCE5EEE9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0" tIns="0" rIns="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Aménagements pales pour élèves en situation de handicap  </a:t>
            </a:r>
            <a:r>
              <a:rPr lang="fr-FR" b="1" dirty="0">
                <a:sym typeface="Wingdings" panose="05000000000000000000" pitchFamily="2" charset="2"/>
              </a:rPr>
              <a:t>contacter Mme Challant Camille au plus vite. </a:t>
            </a:r>
          </a:p>
          <a:p>
            <a:endParaRPr lang="fr-FR" b="1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Georgia"/>
                <a:sym typeface="Wingdings" panose="05000000000000000000" pitchFamily="2" charset="2"/>
              </a:rPr>
              <a:t>Pâles : du 29 juin au 02 juillet 2026</a:t>
            </a:r>
            <a:endParaRPr lang="fr-FR" b="1" dirty="0">
              <a:latin typeface="Georg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highlight>
                <a:srgbClr val="FFFF00"/>
              </a:highlight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Georgia"/>
                <a:sym typeface="Wingdings" panose="05000000000000000000" pitchFamily="2" charset="2"/>
              </a:rPr>
              <a:t>Rattrapages : du  07 au 17 septembre 2026</a:t>
            </a:r>
            <a:endParaRPr lang="fr-FR" b="1" dirty="0">
              <a:latin typeface="Georgia"/>
            </a:endParaRP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D75C94D1-3603-7251-3BAD-16AB24A2E7BE}"/>
              </a:ext>
            </a:extLst>
          </p:cNvPr>
          <p:cNvSpPr txBox="1">
            <a:spLocks/>
          </p:cNvSpPr>
          <p:nvPr/>
        </p:nvSpPr>
        <p:spPr>
          <a:xfrm>
            <a:off x="7347313" y="5270657"/>
            <a:ext cx="4234752" cy="6031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</a:pPr>
            <a:r>
              <a:rPr lang="fr-FR" altLang="fr-FR" sz="2000" b="0">
                <a:latin typeface="+mj-lt"/>
              </a:rPr>
              <a:t>24/09/2026 : Jury de passage en 2A</a:t>
            </a:r>
          </a:p>
        </p:txBody>
      </p:sp>
      <p:pic>
        <p:nvPicPr>
          <p:cNvPr id="11" name="Picture 6" descr="Jury et instance : les autorisations d'absence - La Réunion du CELa Réunion  du CE">
            <a:extLst>
              <a:ext uri="{FF2B5EF4-FFF2-40B4-BE49-F238E27FC236}">
                <a16:creationId xmlns:a16="http://schemas.microsoft.com/office/drawing/2014/main" id="{8C09D42D-F1F5-F2F9-171A-A542C6A7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46" y="5358938"/>
            <a:ext cx="1270635" cy="63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0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E768C5-41EA-B861-F5CA-B307E66A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Préparer</a:t>
            </a:r>
            <a:r>
              <a:rPr lang="en-US" dirty="0">
                <a:latin typeface="Georgia"/>
              </a:rPr>
              <a:t> </a:t>
            </a:r>
            <a:r>
              <a:rPr lang="en-US">
                <a:latin typeface="Georgia"/>
              </a:rPr>
              <a:t>sa</a:t>
            </a:r>
            <a:r>
              <a:rPr lang="en-US" dirty="0">
                <a:latin typeface="Georgia"/>
              </a:rPr>
              <a:t> </a:t>
            </a:r>
            <a:r>
              <a:rPr lang="en-US">
                <a:latin typeface="Georgia"/>
              </a:rPr>
              <a:t>campagne</a:t>
            </a:r>
            <a:r>
              <a:rPr lang="en-US" dirty="0">
                <a:latin typeface="Georgia"/>
              </a:rPr>
              <a:t> – </a:t>
            </a:r>
            <a:r>
              <a:rPr lang="en-US">
                <a:latin typeface="Georgia"/>
              </a:rPr>
              <a:t>ce</a:t>
            </a:r>
            <a:r>
              <a:rPr lang="en-US" dirty="0">
                <a:latin typeface="Georgia"/>
              </a:rPr>
              <a:t> qui </a:t>
            </a:r>
            <a:r>
              <a:rPr lang="en-US">
                <a:latin typeface="Georgia"/>
              </a:rPr>
              <a:t>vous</a:t>
            </a:r>
            <a:r>
              <a:rPr lang="en-US" dirty="0">
                <a:latin typeface="Georgia"/>
              </a:rPr>
              <a:t> attend </a:t>
            </a:r>
            <a:r>
              <a:rPr lang="en-US">
                <a:latin typeface="Georgia"/>
              </a:rPr>
              <a:t>aujourd’hui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F14878-05CC-681F-3B45-7416CF627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99187-7A9C-4FE6-9452-51D4CB057F0C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5EDC7-F89E-F33A-A936-54FEEB0D2F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506971"/>
            <a:ext cx="10501746" cy="4669992"/>
          </a:xfrm>
        </p:spPr>
        <p:txBody>
          <a:bodyPr vert="horz" lIns="0" tIns="0" rIns="0" bIns="45720" rtlCol="0" anchor="t">
            <a:normAutofit/>
          </a:bodyPr>
          <a:lstStyle/>
          <a:p>
            <a:r>
              <a:rPr lang="en-US" b="1" dirty="0">
                <a:latin typeface="Georgia"/>
              </a:rPr>
              <a:t>Direction le BEM</a:t>
            </a:r>
          </a:p>
          <a:p>
            <a:endParaRPr lang="en-US" b="1" dirty="0">
              <a:latin typeface="Georgia"/>
            </a:endParaRPr>
          </a:p>
          <a:p>
            <a:r>
              <a:rPr lang="en-US" b="1" dirty="0" err="1">
                <a:latin typeface="Georgia"/>
              </a:rPr>
              <a:t>Construire</a:t>
            </a:r>
            <a:r>
              <a:rPr lang="en-US" b="1" dirty="0">
                <a:latin typeface="Georgia"/>
              </a:rPr>
              <a:t> son </a:t>
            </a:r>
            <a:r>
              <a:rPr lang="en-US" b="1" dirty="0" err="1">
                <a:latin typeface="Georgia"/>
              </a:rPr>
              <a:t>parcours</a:t>
            </a:r>
            <a:r>
              <a:rPr lang="en-US" b="1" dirty="0">
                <a:latin typeface="Georgia"/>
              </a:rPr>
              <a:t> </a:t>
            </a:r>
            <a:r>
              <a:rPr lang="en-US" b="1" dirty="0" err="1">
                <a:latin typeface="Georgia"/>
              </a:rPr>
              <a:t>académique</a:t>
            </a:r>
            <a:r>
              <a:rPr lang="en-US" b="1" dirty="0">
                <a:latin typeface="Georgia"/>
              </a:rPr>
              <a:t> </a:t>
            </a:r>
            <a:r>
              <a:rPr lang="en-US" b="1" dirty="0" err="1">
                <a:latin typeface="Georgia"/>
              </a:rPr>
              <a:t>dès</a:t>
            </a:r>
            <a:r>
              <a:rPr lang="en-US" b="1" dirty="0">
                <a:latin typeface="Georgia"/>
              </a:rPr>
              <a:t> </a:t>
            </a:r>
            <a:r>
              <a:rPr lang="en-US" b="1" dirty="0" err="1">
                <a:latin typeface="Georgia"/>
              </a:rPr>
              <a:t>maintenant</a:t>
            </a:r>
            <a:r>
              <a:rPr lang="en-US" b="1" dirty="0">
                <a:latin typeface="Georgia"/>
              </a:rPr>
              <a:t> :</a:t>
            </a:r>
            <a:endParaRPr lang="en-US" b="1" dirty="0"/>
          </a:p>
          <a:p>
            <a:r>
              <a:rPr lang="en-US" dirty="0" err="1">
                <a:latin typeface="Georgia"/>
              </a:rPr>
              <a:t>Allez</a:t>
            </a:r>
            <a:r>
              <a:rPr lang="en-US" dirty="0">
                <a:latin typeface="Georgia"/>
              </a:rPr>
              <a:t> à la rencontre de </a:t>
            </a:r>
            <a:r>
              <a:rPr lang="en-US" dirty="0" err="1">
                <a:latin typeface="Georgia"/>
              </a:rPr>
              <a:t>vos</a:t>
            </a:r>
            <a:r>
              <a:rPr lang="en-US" dirty="0">
                <a:latin typeface="Georgia"/>
              </a:rPr>
              <a:t> (</a:t>
            </a:r>
            <a:r>
              <a:rPr lang="en-US" dirty="0" err="1">
                <a:latin typeface="Georgia"/>
              </a:rPr>
              <a:t>futurs</a:t>
            </a:r>
            <a:r>
              <a:rPr lang="en-US" dirty="0">
                <a:latin typeface="Georgia"/>
              </a:rPr>
              <a:t>) </a:t>
            </a:r>
            <a:r>
              <a:rPr lang="en-US" dirty="0" err="1">
                <a:latin typeface="Georgia"/>
              </a:rPr>
              <a:t>enseignants</a:t>
            </a:r>
            <a:r>
              <a:rPr lang="en-US" dirty="0">
                <a:latin typeface="Georgia"/>
              </a:rPr>
              <a:t> de 2A</a:t>
            </a:r>
          </a:p>
          <a:p>
            <a:endParaRPr lang="en-US" dirty="0"/>
          </a:p>
          <a:p>
            <a:r>
              <a:rPr lang="en-US" b="1" dirty="0" err="1">
                <a:latin typeface="Georgia"/>
              </a:rPr>
              <a:t>Mettre</a:t>
            </a:r>
            <a:r>
              <a:rPr lang="en-US" b="1" dirty="0">
                <a:latin typeface="Georgia"/>
              </a:rPr>
              <a:t> </a:t>
            </a:r>
            <a:r>
              <a:rPr lang="en-US" b="1" dirty="0" err="1">
                <a:latin typeface="Georgia"/>
              </a:rPr>
              <a:t>en</a:t>
            </a:r>
            <a:r>
              <a:rPr lang="en-US" b="1" dirty="0">
                <a:latin typeface="Georgia"/>
              </a:rPr>
              <a:t> perspective les choix de </a:t>
            </a:r>
            <a:r>
              <a:rPr lang="en-US" b="1" dirty="0" err="1">
                <a:latin typeface="Georgia"/>
              </a:rPr>
              <a:t>cours</a:t>
            </a:r>
            <a:r>
              <a:rPr lang="en-US" b="1" dirty="0">
                <a:latin typeface="Georgia"/>
              </a:rPr>
              <a:t> de 2A : </a:t>
            </a:r>
            <a:endParaRPr lang="en-US" dirty="0">
              <a:latin typeface="Georgia"/>
            </a:endParaRPr>
          </a:p>
          <a:p>
            <a:r>
              <a:rPr lang="en-US" dirty="0" err="1">
                <a:latin typeface="Georgia"/>
              </a:rPr>
              <a:t>Allez</a:t>
            </a:r>
            <a:r>
              <a:rPr lang="en-US" dirty="0">
                <a:latin typeface="Georgia"/>
              </a:rPr>
              <a:t> à la rencontre des </a:t>
            </a:r>
            <a:r>
              <a:rPr lang="en-US" dirty="0" err="1">
                <a:latin typeface="Georgia"/>
              </a:rPr>
              <a:t>responsables</a:t>
            </a:r>
            <a:r>
              <a:rPr lang="en-US" dirty="0">
                <a:latin typeface="Georgia"/>
              </a:rPr>
              <a:t> des </a:t>
            </a:r>
            <a:r>
              <a:rPr lang="en-US" dirty="0" err="1">
                <a:latin typeface="Georgia"/>
              </a:rPr>
              <a:t>programmes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d'approfondissement</a:t>
            </a:r>
            <a:r>
              <a:rPr lang="en-US" dirty="0">
                <a:latin typeface="Georgia"/>
              </a:rPr>
              <a:t> : </a:t>
            </a:r>
            <a:r>
              <a:rPr lang="en-US" dirty="0" err="1">
                <a:latin typeface="Georgia"/>
              </a:rPr>
              <a:t>présentation</a:t>
            </a:r>
            <a:r>
              <a:rPr lang="en-US" dirty="0">
                <a:latin typeface="Georgia"/>
              </a:rPr>
              <a:t> des PA </a:t>
            </a:r>
            <a:r>
              <a:rPr lang="en-US" dirty="0" err="1">
                <a:latin typeface="Georgia"/>
              </a:rPr>
              <a:t>en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parallèle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en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amphi</a:t>
            </a:r>
            <a:r>
              <a:rPr lang="en-US" dirty="0">
                <a:latin typeface="Georgia"/>
              </a:rPr>
              <a:t> Hermann (BEM).</a:t>
            </a:r>
          </a:p>
        </p:txBody>
      </p:sp>
    </p:spTree>
    <p:extLst>
      <p:ext uri="{BB962C8B-B14F-4D97-AF65-F5344CB8AC3E}">
        <p14:creationId xmlns:p14="http://schemas.microsoft.com/office/powerpoint/2010/main" val="36732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F6348-6597-7A4F-19FA-CD41B84A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 du Forum ce matin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E3E8BBD-57D9-BE13-D08C-D1E6B9DF2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34</a:t>
            </a:fld>
            <a:endParaRPr lang="fr-F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EB2C385-763C-878F-2BF9-217EF199A977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618536770"/>
              </p:ext>
            </p:extLst>
          </p:nvPr>
        </p:nvGraphicFramePr>
        <p:xfrm>
          <a:off x="748145" y="2146588"/>
          <a:ext cx="5989587" cy="42933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222566">
                  <a:extLst>
                    <a:ext uri="{9D8B030D-6E8A-4147-A177-3AD203B41FA5}">
                      <a16:colId xmlns:a16="http://schemas.microsoft.com/office/drawing/2014/main" val="1872886788"/>
                    </a:ext>
                  </a:extLst>
                </a:gridCol>
                <a:gridCol w="1767021">
                  <a:extLst>
                    <a:ext uri="{9D8B030D-6E8A-4147-A177-3AD203B41FA5}">
                      <a16:colId xmlns:a16="http://schemas.microsoft.com/office/drawing/2014/main" val="3002000949"/>
                    </a:ext>
                  </a:extLst>
                </a:gridCol>
              </a:tblGrid>
              <a:tr h="4995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</a:rPr>
                        <a:t>Département / </a:t>
                      </a:r>
                      <a:r>
                        <a:rPr lang="en-US" sz="1400" b="1" dirty="0" err="1">
                          <a:solidFill>
                            <a:srgbClr val="1F497D"/>
                          </a:solidFill>
                          <a:effectLst/>
                        </a:rPr>
                        <a:t>enseignement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</a:rPr>
                        <a:t>Salle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</a:rPr>
                        <a:t>(2</a:t>
                      </a:r>
                      <a:r>
                        <a:rPr lang="en-US" sz="1400" b="1" baseline="30000">
                          <a:solidFill>
                            <a:srgbClr val="1F497D"/>
                          </a:solidFill>
                          <a:effectLst/>
                        </a:rPr>
                        <a:t>ème</a:t>
                      </a: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</a:rPr>
                        <a:t> étage)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617352"/>
                  </a:ext>
                </a:extLst>
              </a:tr>
              <a:tr h="39246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 err="1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Biologie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3003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546524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</a:rPr>
                        <a:t>Chimie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3006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3117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Economie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3008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539449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Humanités et sciences sociales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3014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070862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Informatique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3010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889635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Management de l’Innovation et Entrepreneuriat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3011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00098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 err="1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Mathématiques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3005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277226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Mathématiques Appliquées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3001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393951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Mécanique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3009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679317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Physique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3016 et 3017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026267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</a:rPr>
                        <a:t>Cours 2A Développement Durable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3007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19686"/>
                  </a:ext>
                </a:extLst>
              </a:tr>
              <a:tr h="3092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</a:rPr>
                        <a:t>Cours 2A Intelligence </a:t>
                      </a:r>
                      <a:r>
                        <a:rPr lang="en-US" sz="1400" dirty="0" err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</a:rPr>
                        <a:t>artificielle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3013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03621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046181-1FD5-83D5-61F2-DB3B0B89B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219296"/>
              </p:ext>
            </p:extLst>
          </p:nvPr>
        </p:nvGraphicFramePr>
        <p:xfrm>
          <a:off x="7550196" y="2253615"/>
          <a:ext cx="4298902" cy="3128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8902">
                  <a:extLst>
                    <a:ext uri="{9D8B030D-6E8A-4147-A177-3AD203B41FA5}">
                      <a16:colId xmlns:a16="http://schemas.microsoft.com/office/drawing/2014/main" val="553393030"/>
                    </a:ext>
                  </a:extLst>
                </a:gridCol>
              </a:tblGrid>
              <a:tr h="2606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 err="1">
                          <a:solidFill>
                            <a:srgbClr val="335B74"/>
                          </a:solidFill>
                          <a:effectLst/>
                          <a:latin typeface="Calibri" panose="020F0502020204030204" pitchFamily="34" charset="0"/>
                        </a:rPr>
                        <a:t>Présentation</a:t>
                      </a:r>
                      <a:r>
                        <a:rPr lang="en-US" sz="1400" b="1" dirty="0">
                          <a:solidFill>
                            <a:srgbClr val="335B74"/>
                          </a:solidFill>
                          <a:effectLst/>
                          <a:latin typeface="Calibri" panose="020F0502020204030204" pitchFamily="34" charset="0"/>
                        </a:rPr>
                        <a:t> des PA - AMPHITHEATRE C. HERMANN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399338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9h55 : Informatique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79401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10h05 : Bio-informatique 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490189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10h15 : Innovation Technologique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885786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10h25 : Mécanique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460094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10h35 : Affaires publiques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518788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10h45 : Biologie-Santé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773563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10h55 : Economie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251538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11h05 : Energies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858862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11h15 : Mathématiques Appliquées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919618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11h25 : Chimie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101204"/>
                  </a:ext>
                </a:extLst>
              </a:tr>
              <a:tr h="2606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11h35 : Sciences et </a:t>
                      </a:r>
                      <a:r>
                        <a:rPr lang="en-US" sz="1400" dirty="0" err="1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défis</a:t>
                      </a:r>
                      <a:r>
                        <a:rPr lang="en-US" sz="14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 du Spatial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957691"/>
                  </a:ext>
                </a:extLst>
              </a:tr>
            </a:tbl>
          </a:graphicData>
        </a:graphic>
      </p:graphicFrame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B88EFC9-27C6-CD62-6C4A-EE43E26376F4}"/>
              </a:ext>
            </a:extLst>
          </p:cNvPr>
          <p:cNvCxnSpPr/>
          <p:nvPr/>
        </p:nvCxnSpPr>
        <p:spPr>
          <a:xfrm>
            <a:off x="7267575" y="1495425"/>
            <a:ext cx="0" cy="5043487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B71B98C-C3B9-BDE6-2074-FAB088BE04E0}"/>
              </a:ext>
            </a:extLst>
          </p:cNvPr>
          <p:cNvSpPr txBox="1"/>
          <p:nvPr/>
        </p:nvSpPr>
        <p:spPr>
          <a:xfrm>
            <a:off x="748145" y="1562100"/>
            <a:ext cx="343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Présentation des cours de 2A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9CCE23-F313-FB94-245A-5A85AF2D1797}"/>
              </a:ext>
            </a:extLst>
          </p:cNvPr>
          <p:cNvSpPr txBox="1"/>
          <p:nvPr/>
        </p:nvSpPr>
        <p:spPr>
          <a:xfrm>
            <a:off x="7555628" y="1562100"/>
            <a:ext cx="351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Flash </a:t>
            </a:r>
            <a:r>
              <a:rPr lang="fr-FR" b="1" u="sng" dirty="0" err="1"/>
              <a:t>Presentation</a:t>
            </a:r>
            <a:r>
              <a:rPr lang="fr-FR" b="1" u="sng" dirty="0"/>
              <a:t> – PA de 3A </a:t>
            </a:r>
          </a:p>
          <a:p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20628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79AE1-EEA3-DEC3-8784-AE60014B9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BBDAB22-39D8-A7EB-79BB-263D487D3675}"/>
              </a:ext>
            </a:extLst>
          </p:cNvPr>
          <p:cNvCxnSpPr>
            <a:cxnSpLocks/>
          </p:cNvCxnSpPr>
          <p:nvPr/>
        </p:nvCxnSpPr>
        <p:spPr>
          <a:xfrm flipH="1">
            <a:off x="6624333" y="2009165"/>
            <a:ext cx="17834" cy="380027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105AC4F-4818-BC62-7BFE-1FF6E62BCB89}"/>
              </a:ext>
            </a:extLst>
          </p:cNvPr>
          <p:cNvCxnSpPr/>
          <p:nvPr/>
        </p:nvCxnSpPr>
        <p:spPr>
          <a:xfrm flipH="1">
            <a:off x="3855801" y="2009166"/>
            <a:ext cx="17834" cy="380027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413141-1993-523A-AAF5-B7DF70F7D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099187-7A9C-4FE6-9452-51D4CB057F0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57EEE5B-E4B6-5F8D-BA21-A9C60AA4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669"/>
            <a:ext cx="10515600" cy="995436"/>
          </a:xfrm>
        </p:spPr>
        <p:txBody>
          <a:bodyPr/>
          <a:lstStyle/>
          <a:p>
            <a:r>
              <a:rPr lang="fr-FR" dirty="0">
                <a:latin typeface="Georgia"/>
              </a:rPr>
              <a:t>Composition de l’année 2 – pluridisciplinaire : 3 périodes + un stage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AD29F99-BC81-7098-F42E-C220B5505E90}"/>
              </a:ext>
            </a:extLst>
          </p:cNvPr>
          <p:cNvSpPr/>
          <p:nvPr/>
        </p:nvSpPr>
        <p:spPr>
          <a:xfrm>
            <a:off x="1198984" y="3907610"/>
            <a:ext cx="8077911" cy="40457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latin typeface="Georgia"/>
              </a:rPr>
              <a:t>Projet Scientifique Collectif</a:t>
            </a:r>
          </a:p>
        </p:txBody>
      </p:sp>
      <p:sp>
        <p:nvSpPr>
          <p:cNvPr id="65" name="Text Box 19">
            <a:extLst>
              <a:ext uri="{FF2B5EF4-FFF2-40B4-BE49-F238E27FC236}">
                <a16:creationId xmlns:a16="http://schemas.microsoft.com/office/drawing/2014/main" id="{20FCF302-58F9-09EB-65AD-76206AAC9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864" y="5694489"/>
            <a:ext cx="807791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algn="ctr">
              <a:defRPr b="0">
                <a:solidFill>
                  <a:schemeClr val="bg1"/>
                </a:solidFill>
                <a:latin typeface="Georgia"/>
                <a:cs typeface="Arial"/>
              </a:defRPr>
            </a:lvl1pPr>
            <a:lvl2pPr marL="742950" indent="-285750">
              <a:defRPr b="1">
                <a:latin typeface="Arial" charset="0"/>
                <a:cs typeface="Arial" charset="0"/>
              </a:defRPr>
            </a:lvl2pPr>
            <a:lvl3pPr marL="1143000" indent="-228600">
              <a:defRPr b="1">
                <a:latin typeface="Arial" charset="0"/>
                <a:cs typeface="Arial" charset="0"/>
              </a:defRPr>
            </a:lvl3pPr>
            <a:lvl4pPr marL="1600200" indent="-228600">
              <a:defRPr b="1">
                <a:latin typeface="Arial" charset="0"/>
                <a:cs typeface="Arial" charset="0"/>
              </a:defRPr>
            </a:lvl4pPr>
            <a:lvl5pPr marL="2057400" indent="-228600">
              <a:defRPr b="1"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9pPr>
          </a:lstStyle>
          <a:p>
            <a:r>
              <a:rPr lang="fr-FR" altLang="fr-FR" dirty="0"/>
              <a:t>Formation humaine, militaire et sportive</a:t>
            </a:r>
          </a:p>
        </p:txBody>
      </p:sp>
      <p:sp>
        <p:nvSpPr>
          <p:cNvPr id="76" name="Text Box 4">
            <a:extLst>
              <a:ext uri="{FF2B5EF4-FFF2-40B4-BE49-F238E27FC236}">
                <a16:creationId xmlns:a16="http://schemas.microsoft.com/office/drawing/2014/main" id="{A2DE1F60-DD28-A306-B81E-808BC0695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617" y="5146944"/>
            <a:ext cx="8057278" cy="3827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altLang="fr-FR" b="0" dirty="0">
                <a:solidFill>
                  <a:schemeClr val="bg1"/>
                </a:solidFill>
                <a:latin typeface="Georgia"/>
                <a:cs typeface="Arial"/>
              </a:rPr>
              <a:t>Langues vivantes : LV1 + LV2	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0BEBC43-B08F-8119-65E5-ED0142F63F0A}"/>
              </a:ext>
            </a:extLst>
          </p:cNvPr>
          <p:cNvSpPr/>
          <p:nvPr/>
        </p:nvSpPr>
        <p:spPr>
          <a:xfrm>
            <a:off x="6727463" y="4394297"/>
            <a:ext cx="2549432" cy="6404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latin typeface="Georgia"/>
              </a:rPr>
              <a:t>MIE</a:t>
            </a:r>
          </a:p>
        </p:txBody>
      </p:sp>
      <p:sp>
        <p:nvSpPr>
          <p:cNvPr id="6" name="Organigramme : Connecteur page suivante 5">
            <a:extLst>
              <a:ext uri="{FF2B5EF4-FFF2-40B4-BE49-F238E27FC236}">
                <a16:creationId xmlns:a16="http://schemas.microsoft.com/office/drawing/2014/main" id="{E8C7461A-521D-9BA8-6DD9-388BFB323519}"/>
              </a:ext>
            </a:extLst>
          </p:cNvPr>
          <p:cNvSpPr/>
          <p:nvPr/>
        </p:nvSpPr>
        <p:spPr>
          <a:xfrm>
            <a:off x="502463" y="1280502"/>
            <a:ext cx="1387403" cy="542955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latin typeface="Georgia"/>
              </a:rPr>
              <a:t>24/08/26</a:t>
            </a:r>
          </a:p>
        </p:txBody>
      </p:sp>
      <p:sp>
        <p:nvSpPr>
          <p:cNvPr id="82" name="Organigramme : Connecteur page suivante 81">
            <a:extLst>
              <a:ext uri="{FF2B5EF4-FFF2-40B4-BE49-F238E27FC236}">
                <a16:creationId xmlns:a16="http://schemas.microsoft.com/office/drawing/2014/main" id="{1D2E8944-CAE5-2C8C-E774-2DA4FDACD582}"/>
              </a:ext>
            </a:extLst>
          </p:cNvPr>
          <p:cNvSpPr/>
          <p:nvPr/>
        </p:nvSpPr>
        <p:spPr>
          <a:xfrm>
            <a:off x="8745819" y="1280502"/>
            <a:ext cx="1289432" cy="564725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Georgia"/>
              </a:rPr>
              <a:t>06/27</a:t>
            </a:r>
            <a:endParaRPr lang="fr-FR" dirty="0">
              <a:highlight>
                <a:srgbClr val="FFFF00"/>
              </a:highlight>
              <a:latin typeface="Georgia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2693E1-3E95-C8F7-4867-257AF0980D1F}"/>
              </a:ext>
            </a:extLst>
          </p:cNvPr>
          <p:cNvSpPr/>
          <p:nvPr/>
        </p:nvSpPr>
        <p:spPr>
          <a:xfrm>
            <a:off x="9390535" y="2303042"/>
            <a:ext cx="2288331" cy="380027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eorgia"/>
              </a:rPr>
              <a:t>Stage </a:t>
            </a:r>
            <a:r>
              <a:rPr lang="en-US" dirty="0" err="1">
                <a:solidFill>
                  <a:schemeClr val="tx1"/>
                </a:solidFill>
                <a:latin typeface="Georgia"/>
              </a:rPr>
              <a:t>en</a:t>
            </a:r>
            <a:r>
              <a:rPr lang="en-US" dirty="0">
                <a:solidFill>
                  <a:schemeClr val="tx1"/>
                </a:solidFill>
                <a:latin typeface="Georgi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Georgia"/>
              </a:rPr>
              <a:t>entreprise</a:t>
            </a:r>
            <a:endParaRPr lang="en-US" dirty="0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Georgia"/>
              </a:rPr>
              <a:t>12 </a:t>
            </a:r>
            <a:r>
              <a:rPr lang="en-US" dirty="0" err="1">
                <a:solidFill>
                  <a:schemeClr val="tx1"/>
                </a:solidFill>
                <a:latin typeface="Georgia"/>
              </a:rPr>
              <a:t>semaines</a:t>
            </a:r>
            <a:endParaRPr lang="en-US" dirty="0">
              <a:solidFill>
                <a:schemeClr val="tx1"/>
              </a:solidFill>
              <a:latin typeface="Georgia"/>
            </a:endParaRPr>
          </a:p>
          <a:p>
            <a:pPr algn="ctr"/>
            <a:endParaRPr lang="en-US" dirty="0">
              <a:solidFill>
                <a:schemeClr val="tx1"/>
              </a:solidFill>
              <a:latin typeface="Georgia"/>
            </a:endParaRPr>
          </a:p>
          <a:p>
            <a:pPr algn="ctr"/>
            <a:endParaRPr lang="en-US" dirty="0">
              <a:solidFill>
                <a:schemeClr val="tx1"/>
              </a:solidFill>
              <a:latin typeface="Georgia"/>
            </a:endParaRPr>
          </a:p>
          <a:p>
            <a:pPr algn="ctr"/>
            <a:endParaRPr lang="en-US" dirty="0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fr-FR" sz="1500" dirty="0">
                <a:solidFill>
                  <a:schemeClr val="accent1"/>
                </a:solidFill>
                <a:latin typeface="+mj-lt"/>
              </a:rPr>
              <a:t>Obtention TX conditionnée à : </a:t>
            </a:r>
            <a:br>
              <a:rPr lang="fr-FR" sz="1500" dirty="0">
                <a:solidFill>
                  <a:schemeClr val="accent1"/>
                </a:solidFill>
                <a:latin typeface="+mj-lt"/>
              </a:rPr>
            </a:br>
            <a:r>
              <a:rPr lang="fr-FR" sz="1500" dirty="0">
                <a:solidFill>
                  <a:schemeClr val="accent1"/>
                </a:solidFill>
                <a:latin typeface="+mj-lt"/>
              </a:rPr>
              <a:t>Durée minimale de </a:t>
            </a:r>
            <a:r>
              <a:rPr lang="fr-FR" sz="1500" b="1" dirty="0">
                <a:solidFill>
                  <a:schemeClr val="accent1"/>
                </a:solidFill>
                <a:latin typeface="+mj-lt"/>
              </a:rPr>
              <a:t>12 semaines de stage </a:t>
            </a:r>
            <a:r>
              <a:rPr lang="fr-FR" sz="1500" dirty="0">
                <a:solidFill>
                  <a:schemeClr val="accent1"/>
                </a:solidFill>
                <a:latin typeface="+mj-lt"/>
              </a:rPr>
              <a:t>à l’étranger</a:t>
            </a:r>
            <a:endParaRPr lang="en-US" dirty="0">
              <a:solidFill>
                <a:schemeClr val="tx1"/>
              </a:solidFill>
              <a:latin typeface="Georgia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A137A25-9755-12F4-D854-FD87A945AD8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u="sng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E31A8A-687D-F9EC-E07B-068CF9A9337D}"/>
              </a:ext>
            </a:extLst>
          </p:cNvPr>
          <p:cNvSpPr txBox="1"/>
          <p:nvPr/>
        </p:nvSpPr>
        <p:spPr>
          <a:xfrm>
            <a:off x="984421" y="2366113"/>
            <a:ext cx="2922665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Georgia"/>
              </a:rPr>
              <a:t>3 Modules </a:t>
            </a:r>
            <a:r>
              <a:rPr lang="en-US" sz="1700" dirty="0" err="1">
                <a:latin typeface="Georgia"/>
              </a:rPr>
              <a:t>Scientifiques</a:t>
            </a:r>
            <a:r>
              <a:rPr lang="en-US" sz="1700" dirty="0">
                <a:latin typeface="Georgia"/>
              </a:rPr>
              <a:t> </a:t>
            </a:r>
            <a:br>
              <a:rPr lang="en-US" sz="1700" dirty="0">
                <a:latin typeface="Georgia"/>
              </a:rPr>
            </a:br>
            <a:r>
              <a:rPr lang="en-US" sz="1700" dirty="0">
                <a:latin typeface="Georgia"/>
              </a:rPr>
              <a:t>au choix* </a:t>
            </a:r>
          </a:p>
          <a:p>
            <a:pPr algn="ctr"/>
            <a:r>
              <a:rPr lang="en-US" sz="1700" dirty="0">
                <a:latin typeface="Georgia"/>
              </a:rPr>
              <a:t>+</a:t>
            </a:r>
          </a:p>
        </p:txBody>
      </p:sp>
      <p:sp>
        <p:nvSpPr>
          <p:cNvPr id="25" name="TextBox 90">
            <a:extLst>
              <a:ext uri="{FF2B5EF4-FFF2-40B4-BE49-F238E27FC236}">
                <a16:creationId xmlns:a16="http://schemas.microsoft.com/office/drawing/2014/main" id="{FC84C4C0-5B0F-2999-18E9-BB90A09626C6}"/>
              </a:ext>
            </a:extLst>
          </p:cNvPr>
          <p:cNvSpPr txBox="1"/>
          <p:nvPr/>
        </p:nvSpPr>
        <p:spPr>
          <a:xfrm>
            <a:off x="1265169" y="3093975"/>
            <a:ext cx="236768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Georgia"/>
              </a:rPr>
              <a:t>Cours Engineering sustainability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35AD91-BBE9-CB54-BF70-9870E2A69598}"/>
              </a:ext>
            </a:extLst>
          </p:cNvPr>
          <p:cNvSpPr txBox="1"/>
          <p:nvPr/>
        </p:nvSpPr>
        <p:spPr>
          <a:xfrm>
            <a:off x="2470756" y="1689681"/>
            <a:ext cx="42030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P1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5BA8A5-BB6D-6901-93A4-3F168FCEA528}"/>
              </a:ext>
            </a:extLst>
          </p:cNvPr>
          <p:cNvSpPr txBox="1"/>
          <p:nvPr/>
        </p:nvSpPr>
        <p:spPr>
          <a:xfrm>
            <a:off x="4948566" y="1686702"/>
            <a:ext cx="42030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P2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8B5778-6B77-366C-6BA7-43595B826304}"/>
              </a:ext>
            </a:extLst>
          </p:cNvPr>
          <p:cNvSpPr txBox="1"/>
          <p:nvPr/>
        </p:nvSpPr>
        <p:spPr>
          <a:xfrm>
            <a:off x="7362460" y="1694487"/>
            <a:ext cx="42030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P3</a:t>
            </a:r>
          </a:p>
        </p:txBody>
      </p:sp>
      <p:sp>
        <p:nvSpPr>
          <p:cNvPr id="9" name="TextBox 90">
            <a:extLst>
              <a:ext uri="{FF2B5EF4-FFF2-40B4-BE49-F238E27FC236}">
                <a16:creationId xmlns:a16="http://schemas.microsoft.com/office/drawing/2014/main" id="{725070CA-E136-F963-EF87-DB2D6890EE70}"/>
              </a:ext>
            </a:extLst>
          </p:cNvPr>
          <p:cNvSpPr txBox="1"/>
          <p:nvPr/>
        </p:nvSpPr>
        <p:spPr>
          <a:xfrm>
            <a:off x="3992811" y="3255348"/>
            <a:ext cx="2367686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Georgia"/>
              </a:rPr>
              <a:t>Cours IA </a:t>
            </a:r>
          </a:p>
        </p:txBody>
      </p:sp>
      <p:sp>
        <p:nvSpPr>
          <p:cNvPr id="12" name="TextBox 90">
            <a:extLst>
              <a:ext uri="{FF2B5EF4-FFF2-40B4-BE49-F238E27FC236}">
                <a16:creationId xmlns:a16="http://schemas.microsoft.com/office/drawing/2014/main" id="{E3664357-CA05-EBB6-BE29-262397E5D806}"/>
              </a:ext>
            </a:extLst>
          </p:cNvPr>
          <p:cNvSpPr txBox="1"/>
          <p:nvPr/>
        </p:nvSpPr>
        <p:spPr>
          <a:xfrm>
            <a:off x="3824133" y="2404990"/>
            <a:ext cx="2922665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Georgia"/>
              </a:rPr>
              <a:t>2 Modules </a:t>
            </a:r>
            <a:r>
              <a:rPr lang="en-US" sz="1700" dirty="0" err="1">
                <a:latin typeface="Georgia"/>
              </a:rPr>
              <a:t>Scientifiques</a:t>
            </a:r>
            <a:r>
              <a:rPr lang="en-US" sz="1700" dirty="0">
                <a:latin typeface="Georgia"/>
              </a:rPr>
              <a:t> </a:t>
            </a:r>
            <a:br>
              <a:rPr lang="en-US" sz="1700" dirty="0">
                <a:latin typeface="Georgia"/>
              </a:rPr>
            </a:br>
            <a:r>
              <a:rPr lang="en-US" sz="1700" dirty="0">
                <a:latin typeface="Georgia"/>
              </a:rPr>
              <a:t>au choix* </a:t>
            </a:r>
          </a:p>
          <a:p>
            <a:pPr algn="ctr"/>
            <a:r>
              <a:rPr lang="en-US" sz="1700" dirty="0">
                <a:latin typeface="Georgia"/>
              </a:rPr>
              <a:t>+</a:t>
            </a:r>
          </a:p>
        </p:txBody>
      </p:sp>
      <p:sp>
        <p:nvSpPr>
          <p:cNvPr id="13" name="TextBox 90">
            <a:extLst>
              <a:ext uri="{FF2B5EF4-FFF2-40B4-BE49-F238E27FC236}">
                <a16:creationId xmlns:a16="http://schemas.microsoft.com/office/drawing/2014/main" id="{7BB88140-DF92-48C8-BB45-88E66DAB0620}"/>
              </a:ext>
            </a:extLst>
          </p:cNvPr>
          <p:cNvSpPr txBox="1"/>
          <p:nvPr/>
        </p:nvSpPr>
        <p:spPr>
          <a:xfrm>
            <a:off x="6467870" y="2823052"/>
            <a:ext cx="292266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latin typeface="Georgia"/>
              </a:rPr>
              <a:t>3 Modules </a:t>
            </a:r>
            <a:r>
              <a:rPr lang="en-US" sz="1700" dirty="0" err="1">
                <a:latin typeface="Georgia"/>
              </a:rPr>
              <a:t>Scientifiques</a:t>
            </a:r>
            <a:r>
              <a:rPr lang="en-US" sz="1700" dirty="0">
                <a:latin typeface="Georgia"/>
              </a:rPr>
              <a:t> </a:t>
            </a:r>
            <a:br>
              <a:rPr lang="en-US" sz="1700" dirty="0">
                <a:latin typeface="Georgia"/>
              </a:rPr>
            </a:br>
            <a:r>
              <a:rPr lang="en-US" sz="1700" dirty="0">
                <a:latin typeface="Georgia"/>
              </a:rPr>
              <a:t>au choix* </a:t>
            </a:r>
          </a:p>
        </p:txBody>
      </p:sp>
      <p:sp>
        <p:nvSpPr>
          <p:cNvPr id="15" name="Rectangle: Rounded Corners 80">
            <a:extLst>
              <a:ext uri="{FF2B5EF4-FFF2-40B4-BE49-F238E27FC236}">
                <a16:creationId xmlns:a16="http://schemas.microsoft.com/office/drawing/2014/main" id="{12C650C3-C93C-B2DA-3448-316DA2D46CC6}"/>
              </a:ext>
            </a:extLst>
          </p:cNvPr>
          <p:cNvSpPr/>
          <p:nvPr/>
        </p:nvSpPr>
        <p:spPr>
          <a:xfrm>
            <a:off x="3991998" y="2363134"/>
            <a:ext cx="2545877" cy="1388576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/>
            </a:endParaRPr>
          </a:p>
        </p:txBody>
      </p:sp>
      <p:sp>
        <p:nvSpPr>
          <p:cNvPr id="16" name="Rectangle: Rounded Corners 80">
            <a:extLst>
              <a:ext uri="{FF2B5EF4-FFF2-40B4-BE49-F238E27FC236}">
                <a16:creationId xmlns:a16="http://schemas.microsoft.com/office/drawing/2014/main" id="{EF89B16E-F02A-70F3-7693-4866E5BFFFC4}"/>
              </a:ext>
            </a:extLst>
          </p:cNvPr>
          <p:cNvSpPr/>
          <p:nvPr/>
        </p:nvSpPr>
        <p:spPr>
          <a:xfrm>
            <a:off x="6709245" y="2363134"/>
            <a:ext cx="2545877" cy="1388576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823B6833-FD16-BB56-A4ED-3D09D0ECB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86" y="4384779"/>
            <a:ext cx="257185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algn="ctr">
              <a:defRPr b="0">
                <a:solidFill>
                  <a:schemeClr val="lt1"/>
                </a:solidFill>
                <a:latin typeface="Georgia"/>
              </a:defRPr>
            </a:lvl1pPr>
            <a:lvl2pPr marL="742950" indent="-285750">
              <a:defRPr b="1">
                <a:latin typeface="Arial" charset="0"/>
                <a:cs typeface="Arial" charset="0"/>
              </a:defRPr>
            </a:lvl2pPr>
            <a:lvl3pPr marL="1143000" indent="-228600">
              <a:defRPr b="1">
                <a:latin typeface="Arial" charset="0"/>
                <a:cs typeface="Arial" charset="0"/>
              </a:defRPr>
            </a:lvl3pPr>
            <a:lvl4pPr marL="1600200" indent="-228600">
              <a:defRPr b="1">
                <a:latin typeface="Arial" charset="0"/>
                <a:cs typeface="Arial" charset="0"/>
              </a:defRPr>
            </a:lvl4pPr>
            <a:lvl5pPr marL="2057400" indent="-228600">
              <a:defRPr b="1"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9pPr>
          </a:lstStyle>
          <a:p>
            <a:r>
              <a:rPr lang="fr-FR" altLang="fr-FR" dirty="0"/>
              <a:t>HSS </a:t>
            </a:r>
            <a:br>
              <a:rPr lang="fr-FR" altLang="fr-FR" dirty="0"/>
            </a:br>
            <a:r>
              <a:rPr lang="fr-FR" altLang="fr-FR" dirty="0"/>
              <a:t>1 séminaire + 1 cours</a:t>
            </a:r>
          </a:p>
        </p:txBody>
      </p:sp>
      <p:sp>
        <p:nvSpPr>
          <p:cNvPr id="18" name="Rectangle: Rounded Corners 80">
            <a:extLst>
              <a:ext uri="{FF2B5EF4-FFF2-40B4-BE49-F238E27FC236}">
                <a16:creationId xmlns:a16="http://schemas.microsoft.com/office/drawing/2014/main" id="{74023376-529D-FCCA-0214-4DB99FAA75C2}"/>
              </a:ext>
            </a:extLst>
          </p:cNvPr>
          <p:cNvSpPr/>
          <p:nvPr/>
        </p:nvSpPr>
        <p:spPr>
          <a:xfrm>
            <a:off x="1198985" y="2363134"/>
            <a:ext cx="2545877" cy="1388576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145454E1-1C1E-B5BA-8FF6-C11DCF4DC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65" y="4396645"/>
            <a:ext cx="257185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algn="ctr">
              <a:defRPr b="0">
                <a:solidFill>
                  <a:schemeClr val="lt1"/>
                </a:solidFill>
                <a:latin typeface="Georgia"/>
              </a:defRPr>
            </a:lvl1pPr>
            <a:lvl2pPr marL="742950" indent="-285750">
              <a:defRPr b="1">
                <a:latin typeface="Arial" charset="0"/>
                <a:cs typeface="Arial" charset="0"/>
              </a:defRPr>
            </a:lvl2pPr>
            <a:lvl3pPr marL="1143000" indent="-228600">
              <a:defRPr b="1">
                <a:latin typeface="Arial" charset="0"/>
                <a:cs typeface="Arial" charset="0"/>
              </a:defRPr>
            </a:lvl3pPr>
            <a:lvl4pPr marL="1600200" indent="-228600">
              <a:defRPr b="1">
                <a:latin typeface="Arial" charset="0"/>
                <a:cs typeface="Arial" charset="0"/>
              </a:defRPr>
            </a:lvl4pPr>
            <a:lvl5pPr marL="2057400" indent="-228600">
              <a:defRPr b="1"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9pPr>
          </a:lstStyle>
          <a:p>
            <a:r>
              <a:rPr lang="fr-FR" altLang="fr-FR" dirty="0"/>
              <a:t>HSS </a:t>
            </a:r>
            <a:br>
              <a:rPr lang="fr-FR" altLang="fr-FR" dirty="0"/>
            </a:br>
            <a:r>
              <a:rPr lang="fr-FR" altLang="fr-FR" dirty="0"/>
              <a:t>1 séminaire + 1 cours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61E3364-9465-F9BC-4B68-28B49524918B}"/>
              </a:ext>
            </a:extLst>
          </p:cNvPr>
          <p:cNvSpPr txBox="1"/>
          <p:nvPr/>
        </p:nvSpPr>
        <p:spPr>
          <a:xfrm>
            <a:off x="216000" y="6284054"/>
            <a:ext cx="755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*  Modules scientifiques = cours + Modal mais </a:t>
            </a:r>
            <a:r>
              <a:rPr lang="fr-FR" b="1" dirty="0">
                <a:latin typeface="+mj-lt"/>
              </a:rPr>
              <a:t>1 seul </a:t>
            </a:r>
            <a:r>
              <a:rPr lang="fr-FR" dirty="0">
                <a:latin typeface="+mj-lt"/>
              </a:rPr>
              <a:t>Modal sur l’année </a:t>
            </a:r>
          </a:p>
        </p:txBody>
      </p:sp>
    </p:spTree>
    <p:extLst>
      <p:ext uri="{BB962C8B-B14F-4D97-AF65-F5344CB8AC3E}">
        <p14:creationId xmlns:p14="http://schemas.microsoft.com/office/powerpoint/2010/main" val="10919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637" y="294796"/>
            <a:ext cx="6968836" cy="900289"/>
          </a:xfrm>
        </p:spPr>
        <p:txBody>
          <a:bodyPr/>
          <a:lstStyle/>
          <a:p>
            <a:r>
              <a:rPr lang="fr-FR" dirty="0">
                <a:latin typeface="Georgia"/>
              </a:rPr>
              <a:t>Composition de l’année 2 - Détails Sciences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9453DE1C-477C-5754-8D39-A4F134ECC936}"/>
              </a:ext>
            </a:extLst>
          </p:cNvPr>
          <p:cNvSpPr/>
          <p:nvPr/>
        </p:nvSpPr>
        <p:spPr>
          <a:xfrm>
            <a:off x="404550" y="1208113"/>
            <a:ext cx="762000" cy="74814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119B79-BF33-2082-678A-8435D580E5E9}"/>
              </a:ext>
            </a:extLst>
          </p:cNvPr>
          <p:cNvSpPr txBox="1"/>
          <p:nvPr/>
        </p:nvSpPr>
        <p:spPr>
          <a:xfrm>
            <a:off x="1252275" y="1267129"/>
            <a:ext cx="10775514" cy="5416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Structure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en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 3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périodes</a:t>
            </a:r>
            <a:endParaRPr lang="en-US" sz="1600" dirty="0" err="1">
              <a:solidFill>
                <a:schemeClr val="tx1">
                  <a:lumMod val="50000"/>
                  <a:lumOff val="50000"/>
                </a:schemeClr>
              </a:solidFill>
              <a:latin typeface="Georgia"/>
            </a:endParaRPr>
          </a:p>
          <a:p>
            <a:pPr marL="285750" indent="-285750">
              <a:buFont typeface="Arial"/>
              <a:buChar char="•"/>
            </a:pPr>
            <a:r>
              <a:rPr lang="fr-FR" sz="1600" b="1" dirty="0">
                <a:latin typeface="Georgia"/>
              </a:rPr>
              <a:t>2-3 modules scientifiques obligatoires au choix par période </a:t>
            </a:r>
            <a:endParaRPr lang="en-US" sz="1600" b="1" dirty="0">
              <a:latin typeface="Georgia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600" dirty="0">
                <a:latin typeface="Georgia"/>
              </a:rPr>
              <a:t>1 module = 10 séances + 1 contrôle classant</a:t>
            </a:r>
            <a:endParaRPr lang="en-US" sz="1600" dirty="0">
              <a:latin typeface="Georgia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600" dirty="0">
                <a:latin typeface="Georgia"/>
              </a:rPr>
              <a:t>1 séance = 1h30 cours magistral + 2h petites classes</a:t>
            </a:r>
          </a:p>
          <a:p>
            <a:pPr marL="742950" lvl="1" indent="-285750">
              <a:buFont typeface="Arial"/>
              <a:buChar char="•"/>
            </a:pPr>
            <a:endParaRPr lang="fr-FR" sz="1600" dirty="0">
              <a:latin typeface="Georgia"/>
            </a:endParaRPr>
          </a:p>
          <a:p>
            <a:pPr marL="285750" lvl="1" indent="-285750">
              <a:spcBef>
                <a:spcPts val="6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1 module pluridisciplinaire obligatoire </a:t>
            </a:r>
            <a:r>
              <a:rPr lang="fr-FR" sz="1600" dirty="0">
                <a:latin typeface="Georgia"/>
              </a:rPr>
              <a:t>pour </a:t>
            </a:r>
            <a:r>
              <a:rPr lang="fr-FR" sz="1600" dirty="0" err="1">
                <a:latin typeface="Georgia"/>
              </a:rPr>
              <a:t>tous.tes</a:t>
            </a:r>
            <a:r>
              <a:rPr lang="fr-FR" sz="1600" dirty="0">
                <a:latin typeface="Georgia"/>
              </a:rPr>
              <a:t> sur P1 : « </a:t>
            </a:r>
            <a:r>
              <a:rPr lang="fr-FR" sz="1600" b="1" dirty="0">
                <a:latin typeface="Georgia"/>
              </a:rPr>
              <a:t>Engineering </a:t>
            </a:r>
            <a:r>
              <a:rPr lang="fr-FR" sz="1600" b="1" dirty="0" err="1">
                <a:latin typeface="Georgia"/>
              </a:rPr>
              <a:t>sustainability</a:t>
            </a:r>
            <a:r>
              <a:rPr lang="fr-FR" sz="1600" b="1" dirty="0">
                <a:latin typeface="Georgia"/>
              </a:rPr>
              <a:t> </a:t>
            </a:r>
            <a:r>
              <a:rPr lang="fr-FR" sz="1600" dirty="0">
                <a:latin typeface="Georgia"/>
              </a:rPr>
              <a:t>» </a:t>
            </a:r>
          </a:p>
          <a:p>
            <a:pPr marL="285750" lvl="1" indent="-285750">
              <a:spcBef>
                <a:spcPts val="6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1 module pluridisciplinaire scientifique </a:t>
            </a:r>
            <a:r>
              <a:rPr lang="fr-FR" sz="1600" dirty="0">
                <a:latin typeface="Georgia"/>
              </a:rPr>
              <a:t>obligatoire pour </a:t>
            </a:r>
            <a:r>
              <a:rPr lang="fr-FR" sz="1600" dirty="0" err="1">
                <a:latin typeface="Georgia"/>
              </a:rPr>
              <a:t>tous.tes</a:t>
            </a:r>
            <a:r>
              <a:rPr lang="fr-FR" sz="1600" dirty="0">
                <a:latin typeface="Georgia"/>
              </a:rPr>
              <a:t> sur P2 : « </a:t>
            </a:r>
            <a:r>
              <a:rPr lang="fr-FR" sz="1600" b="1" dirty="0">
                <a:latin typeface="Georgia"/>
              </a:rPr>
              <a:t>Intelligence artificielle </a:t>
            </a:r>
            <a:r>
              <a:rPr lang="fr-FR" sz="1600" dirty="0">
                <a:latin typeface="Georgia"/>
              </a:rPr>
              <a:t>» </a:t>
            </a:r>
          </a:p>
          <a:p>
            <a:pPr marL="742950" lvl="2" indent="-285750">
              <a:spcBef>
                <a:spcPts val="6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1 séance = 1h30 cours magistral + 1h30 petites classes - vol. 1 semestre</a:t>
            </a:r>
          </a:p>
          <a:p>
            <a:pPr marL="742950" lvl="2" indent="-285750">
              <a:spcBef>
                <a:spcPts val="600"/>
              </a:spcBef>
              <a:buFont typeface="Arial"/>
              <a:buChar char="•"/>
            </a:pPr>
            <a:endParaRPr lang="en-US" sz="1600" dirty="0">
              <a:latin typeface="Georgia"/>
            </a:endParaRPr>
          </a:p>
          <a:p>
            <a:pPr marL="285750" lvl="1" indent="-285750">
              <a:spcBef>
                <a:spcPts val="6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1 PSC </a:t>
            </a:r>
            <a:r>
              <a:rPr lang="fr-FR" sz="1600" dirty="0">
                <a:latin typeface="Georgia"/>
              </a:rPr>
              <a:t>(projet scientifique collectif) sur toute l'année</a:t>
            </a:r>
          </a:p>
          <a:p>
            <a:pPr marL="285750" lvl="1" indent="-285750">
              <a:spcBef>
                <a:spcPts val="600"/>
              </a:spcBef>
              <a:buFont typeface="Arial"/>
              <a:buChar char="•"/>
            </a:pPr>
            <a:r>
              <a:rPr lang="fr-FR" sz="1600" b="1" dirty="0">
                <a:latin typeface="Georgia"/>
              </a:rPr>
              <a:t>1 MODAL </a:t>
            </a:r>
            <a:r>
              <a:rPr lang="fr-FR" sz="1600" dirty="0">
                <a:latin typeface="Georgia"/>
              </a:rPr>
              <a:t>: </a:t>
            </a:r>
            <a:r>
              <a:rPr lang="fr-FR" sz="1600" b="1" dirty="0">
                <a:latin typeface="Georgia"/>
              </a:rPr>
              <a:t>Un seul des </a:t>
            </a:r>
            <a:r>
              <a:rPr lang="fr-FR" sz="1600" dirty="0">
                <a:latin typeface="Georgia"/>
              </a:rPr>
              <a:t>8 modules scientifiques aux choix doit être un MODAL</a:t>
            </a:r>
            <a:endParaRPr lang="en-US" sz="1600" dirty="0">
              <a:latin typeface="Georgia"/>
            </a:endParaRPr>
          </a:p>
          <a:p>
            <a:endParaRPr lang="en-US" dirty="0">
              <a:solidFill>
                <a:srgbClr val="003E5C"/>
              </a:solidFill>
              <a:latin typeface="Georgia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Avec des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règles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 à respecter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rgia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1600" dirty="0">
                <a:latin typeface="Georgia"/>
              </a:rPr>
              <a:t>Pluridisciplinarité : au minimum </a:t>
            </a:r>
            <a:r>
              <a:rPr lang="fr-FR" sz="1600" b="1" dirty="0">
                <a:latin typeface="Georgia"/>
              </a:rPr>
              <a:t>4 disciplines différentes  sur les cours obligatoires </a:t>
            </a:r>
            <a:r>
              <a:rPr lang="fr-FR" sz="1600" dirty="0">
                <a:latin typeface="Georgia"/>
              </a:rPr>
              <a:t>(MODAL exclus et cours IA comptant pour INF ou MAP) </a:t>
            </a:r>
            <a:endParaRPr lang="fr-FR" sz="1600" b="1" dirty="0">
              <a:latin typeface="Georgia"/>
            </a:endParaRPr>
          </a:p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Cohérence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 des choix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Georgia"/>
            </a:endParaRPr>
          </a:p>
          <a:p>
            <a:pPr>
              <a:spcBef>
                <a:spcPts val="600"/>
              </a:spcBef>
            </a:pPr>
            <a:r>
              <a:rPr lang="fr-FR" sz="1600" b="1" dirty="0">
                <a:solidFill>
                  <a:srgbClr val="003E5C"/>
                </a:solidFill>
                <a:latin typeface="Georgia"/>
              </a:rPr>
              <a:t>Attention aux prérequis :</a:t>
            </a:r>
            <a:r>
              <a:rPr lang="en-US" sz="1600" b="1" dirty="0">
                <a:solidFill>
                  <a:srgbClr val="003E5C"/>
                </a:solidFill>
                <a:latin typeface="Georgia"/>
              </a:rPr>
              <a:t> </a:t>
            </a:r>
            <a:r>
              <a:rPr lang="fr-FR" sz="1600" dirty="0">
                <a:solidFill>
                  <a:srgbClr val="003E5C"/>
                </a:solidFill>
                <a:latin typeface="Georgia"/>
              </a:rPr>
              <a:t>certains modules de 2A avec condition d’avoir suivi un cours précédent (idem pour cours de 3A)</a:t>
            </a:r>
            <a:endParaRPr lang="fr-FR" sz="1100" dirty="0">
              <a:solidFill>
                <a:srgbClr val="003E5C"/>
              </a:solidFill>
              <a:latin typeface="Georgia"/>
            </a:endParaRPr>
          </a:p>
        </p:txBody>
      </p:sp>
      <p:sp>
        <p:nvSpPr>
          <p:cNvPr id="4" name="Arrow: Chevron 7">
            <a:extLst>
              <a:ext uri="{FF2B5EF4-FFF2-40B4-BE49-F238E27FC236}">
                <a16:creationId xmlns:a16="http://schemas.microsoft.com/office/drawing/2014/main" id="{3C4E8161-116E-DC2C-1C2C-6C58987E4F81}"/>
              </a:ext>
            </a:extLst>
          </p:cNvPr>
          <p:cNvSpPr/>
          <p:nvPr/>
        </p:nvSpPr>
        <p:spPr>
          <a:xfrm>
            <a:off x="8610600" y="324196"/>
            <a:ext cx="762000" cy="74814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A5B0734-8F17-5710-10F2-42E41753F721}"/>
              </a:ext>
            </a:extLst>
          </p:cNvPr>
          <p:cNvSpPr/>
          <p:nvPr/>
        </p:nvSpPr>
        <p:spPr>
          <a:xfrm>
            <a:off x="8476488" y="219456"/>
            <a:ext cx="3465576" cy="988657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DF34979-F7D2-5A22-00F7-A9C7FCBB5362}"/>
              </a:ext>
            </a:extLst>
          </p:cNvPr>
          <p:cNvSpPr txBox="1"/>
          <p:nvPr/>
        </p:nvSpPr>
        <p:spPr>
          <a:xfrm>
            <a:off x="9581803" y="476596"/>
            <a:ext cx="4613563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Sciences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rgia"/>
            </a:endParaRPr>
          </a:p>
          <a:p>
            <a:r>
              <a:rPr lang="en-US" dirty="0">
                <a:latin typeface="Georgia"/>
              </a:rPr>
              <a:t>Cours ; MODAL </a:t>
            </a:r>
            <a:endParaRPr lang="en-US" dirty="0"/>
          </a:p>
          <a:p>
            <a:endParaRPr lang="en-US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935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6D2559-1D53-18FD-76C3-6692D11A2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6A9A74-A328-1B55-EA12-3BCB13A55D4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95375" y="1776412"/>
            <a:ext cx="10515600" cy="5081588"/>
          </a:xfrm>
        </p:spPr>
        <p:txBody>
          <a:bodyPr vert="horz" lIns="0" tIns="0" rIns="0" bIns="45720" rtlCol="0" anchor="t">
            <a:normAutofit/>
          </a:bodyPr>
          <a:lstStyle/>
          <a:p>
            <a:r>
              <a:rPr lang="fr-FR" sz="2000" b="1" dirty="0">
                <a:latin typeface="Georgia"/>
              </a:rPr>
              <a:t>Pour faire vos choix : </a:t>
            </a:r>
          </a:p>
          <a:p>
            <a:r>
              <a:rPr lang="fr-FR" sz="2000" dirty="0">
                <a:latin typeface="Georgia"/>
              </a:rPr>
              <a:t>Rencontres enseignants-élèves </a:t>
            </a:r>
          </a:p>
          <a:p>
            <a:r>
              <a:rPr lang="fr-FR" sz="2000" dirty="0">
                <a:latin typeface="Georgia"/>
              </a:rPr>
              <a:t>Catalogue public synapses</a:t>
            </a:r>
          </a:p>
          <a:p>
            <a:r>
              <a:rPr lang="fr-FR" sz="2000" dirty="0">
                <a:latin typeface="Georgia"/>
              </a:rPr>
              <a:t>Livret modal </a:t>
            </a:r>
            <a:r>
              <a:rPr lang="fr-FR" sz="2000" b="1" dirty="0">
                <a:latin typeface="Georgia"/>
              </a:rPr>
              <a:t>disponible </a:t>
            </a:r>
            <a:r>
              <a:rPr lang="fr-FR" sz="2000" dirty="0">
                <a:latin typeface="Georgia"/>
              </a:rPr>
              <a:t>sur Espace étudiant </a:t>
            </a:r>
            <a:endParaRPr lang="fr-FR" sz="2000" dirty="0"/>
          </a:p>
          <a:p>
            <a:r>
              <a:rPr lang="fr-FR" sz="2000" dirty="0">
                <a:latin typeface="Georgia"/>
              </a:rPr>
              <a:t>Livret de la 2A </a:t>
            </a:r>
            <a:r>
              <a:rPr lang="fr-FR" sz="2000" i="1" dirty="0">
                <a:latin typeface="Georgia"/>
              </a:rPr>
              <a:t>à venir</a:t>
            </a:r>
            <a:r>
              <a:rPr lang="fr-FR" sz="2000" dirty="0">
                <a:latin typeface="Georgia"/>
              </a:rPr>
              <a:t> sur Espace étudiant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sz="2000" dirty="0"/>
          </a:p>
          <a:p>
            <a:r>
              <a:rPr lang="fr-FR" sz="2000" dirty="0">
                <a:latin typeface="Georgia"/>
              </a:rPr>
              <a:t>Livret PSC </a:t>
            </a:r>
            <a:r>
              <a:rPr lang="fr-FR" sz="2000" i="1" dirty="0">
                <a:latin typeface="Georgia"/>
              </a:rPr>
              <a:t>à venir</a:t>
            </a:r>
            <a:r>
              <a:rPr lang="fr-FR" sz="2000" dirty="0">
                <a:latin typeface="Georgia"/>
              </a:rPr>
              <a:t> sur Espace étudiant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2A822FE-BFDE-97C2-DF37-4E4D0B890844}"/>
              </a:ext>
            </a:extLst>
          </p:cNvPr>
          <p:cNvSpPr txBox="1"/>
          <p:nvPr/>
        </p:nvSpPr>
        <p:spPr>
          <a:xfrm>
            <a:off x="1838325" y="4429954"/>
            <a:ext cx="4613563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Présentation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 PSC : 3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juin</a:t>
            </a:r>
            <a:endParaRPr lang="en-US" sz="2400" dirty="0" err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latin typeface="Georgia"/>
            </a:endParaRPr>
          </a:p>
        </p:txBody>
      </p:sp>
      <p:pic>
        <p:nvPicPr>
          <p:cNvPr id="10" name="Graphique 9" descr="Calendrier journalier avec un remplissage uni">
            <a:extLst>
              <a:ext uri="{FF2B5EF4-FFF2-40B4-BE49-F238E27FC236}">
                <a16:creationId xmlns:a16="http://schemas.microsoft.com/office/drawing/2014/main" id="{5824B78B-790F-46C2-95A1-6414464771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7558" y="4430160"/>
            <a:ext cx="518842" cy="51622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D0CE7AA-3BD7-F6C2-741C-DA28EB76EF08}"/>
              </a:ext>
            </a:extLst>
          </p:cNvPr>
          <p:cNvSpPr txBox="1">
            <a:spLocks/>
          </p:cNvSpPr>
          <p:nvPr/>
        </p:nvSpPr>
        <p:spPr>
          <a:xfrm>
            <a:off x="796637" y="294796"/>
            <a:ext cx="6968836" cy="900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fr-FR" dirty="0">
                <a:latin typeface="Georgia"/>
              </a:rPr>
              <a:t>Composition de l’année 2 - Détails Sciences</a:t>
            </a:r>
            <a:endParaRPr lang="fr-FR" dirty="0"/>
          </a:p>
        </p:txBody>
      </p:sp>
      <p:sp>
        <p:nvSpPr>
          <p:cNvPr id="9" name="Arrow: Chevron 4">
            <a:extLst>
              <a:ext uri="{FF2B5EF4-FFF2-40B4-BE49-F238E27FC236}">
                <a16:creationId xmlns:a16="http://schemas.microsoft.com/office/drawing/2014/main" id="{F0C5CEF0-DD4B-183B-E683-CF2ED668CD26}"/>
              </a:ext>
            </a:extLst>
          </p:cNvPr>
          <p:cNvSpPr/>
          <p:nvPr/>
        </p:nvSpPr>
        <p:spPr>
          <a:xfrm>
            <a:off x="185475" y="1636738"/>
            <a:ext cx="762000" cy="74814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Arrow: Chevron 7">
            <a:extLst>
              <a:ext uri="{FF2B5EF4-FFF2-40B4-BE49-F238E27FC236}">
                <a16:creationId xmlns:a16="http://schemas.microsoft.com/office/drawing/2014/main" id="{8548D55C-8F50-470F-ED09-00FB34C8939D}"/>
              </a:ext>
            </a:extLst>
          </p:cNvPr>
          <p:cNvSpPr/>
          <p:nvPr/>
        </p:nvSpPr>
        <p:spPr>
          <a:xfrm>
            <a:off x="8610600" y="324196"/>
            <a:ext cx="762000" cy="74814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DD85953-35E3-E026-3C5A-4E1228303DEA}"/>
              </a:ext>
            </a:extLst>
          </p:cNvPr>
          <p:cNvSpPr/>
          <p:nvPr/>
        </p:nvSpPr>
        <p:spPr>
          <a:xfrm>
            <a:off x="8476488" y="219456"/>
            <a:ext cx="3465576" cy="988657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9BD82652-3CD0-DFA6-06DF-01560AA5AE7E}"/>
              </a:ext>
            </a:extLst>
          </p:cNvPr>
          <p:cNvSpPr txBox="1"/>
          <p:nvPr/>
        </p:nvSpPr>
        <p:spPr>
          <a:xfrm>
            <a:off x="9581803" y="476596"/>
            <a:ext cx="4613563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</a:rPr>
              <a:t>Sciences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rgia"/>
            </a:endParaRPr>
          </a:p>
          <a:p>
            <a:r>
              <a:rPr lang="en-US">
                <a:latin typeface="Georgia"/>
              </a:rPr>
              <a:t>MODAL ; PSC </a:t>
            </a:r>
            <a:endParaRPr lang="en-US"/>
          </a:p>
          <a:p>
            <a:endParaRPr lang="en-US" dirty="0">
              <a:latin typeface="Georgia"/>
            </a:endParaRPr>
          </a:p>
        </p:txBody>
      </p:sp>
      <p:sp>
        <p:nvSpPr>
          <p:cNvPr id="17" name="Arrow: Chevron 4">
            <a:extLst>
              <a:ext uri="{FF2B5EF4-FFF2-40B4-BE49-F238E27FC236}">
                <a16:creationId xmlns:a16="http://schemas.microsoft.com/office/drawing/2014/main" id="{8100BFE1-DCAE-0919-82E5-F4A71CDAA22E}"/>
              </a:ext>
            </a:extLst>
          </p:cNvPr>
          <p:cNvSpPr/>
          <p:nvPr/>
        </p:nvSpPr>
        <p:spPr>
          <a:xfrm>
            <a:off x="249900" y="4317206"/>
            <a:ext cx="762000" cy="748145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i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2" b="16981"/>
          <a:stretch/>
        </p:blipFill>
        <p:spPr bwMode="auto">
          <a:xfrm>
            <a:off x="1191906" y="1683153"/>
            <a:ext cx="10089633" cy="458148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1" name="Google Shape;761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 fontScale="90000"/>
          </a:bodyPr>
          <a:lstStyle/>
          <a:p>
            <a:r>
              <a:rPr lang="fr-FR" sz="3200" dirty="0"/>
              <a:t>MDC-40002 - Engineering </a:t>
            </a:r>
            <a:r>
              <a:rPr lang="fr-FR" sz="3200" dirty="0" err="1"/>
              <a:t>sustainability</a:t>
            </a:r>
            <a:r>
              <a:rPr lang="fr-FR" sz="3200" dirty="0"/>
              <a:t> – s’ingénier pour durer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906668" y="3266365"/>
            <a:ext cx="6660107" cy="1126059"/>
          </a:xfrm>
          <a:prstGeom prst="roundRect">
            <a:avLst/>
          </a:prstGeom>
          <a:solidFill>
            <a:srgbClr val="0081CC"/>
          </a:solidFill>
          <a:ln>
            <a:solidFill>
              <a:srgbClr val="14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fr-FR" sz="3733" kern="0" dirty="0">
                <a:solidFill>
                  <a:srgbClr val="FFFFFF"/>
                </a:solidFill>
                <a:latin typeface="Arial"/>
                <a:sym typeface="Arial"/>
              </a:rPr>
              <a:t>Un cours obligatoire sur l’environnement ?</a:t>
            </a:r>
          </a:p>
        </p:txBody>
      </p:sp>
    </p:spTree>
    <p:extLst>
      <p:ext uri="{BB962C8B-B14F-4D97-AF65-F5344CB8AC3E}">
        <p14:creationId xmlns:p14="http://schemas.microsoft.com/office/powerpoint/2010/main" val="278867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 fontScale="90000"/>
          </a:bodyPr>
          <a:lstStyle/>
          <a:p>
            <a:r>
              <a:rPr lang="fr-FR" sz="3200" dirty="0"/>
              <a:t>MDC-40002 - Engineering </a:t>
            </a:r>
            <a:r>
              <a:rPr lang="fr-FR" sz="3200" dirty="0" err="1"/>
              <a:t>sustainability</a:t>
            </a:r>
            <a:r>
              <a:rPr lang="fr-FR" sz="3200" dirty="0"/>
              <a:t> – s’ingénier pour durer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95426A-4F0F-4794-B092-C1F99F88B466}"/>
              </a:ext>
            </a:extLst>
          </p:cNvPr>
          <p:cNvSpPr txBox="1"/>
          <p:nvPr/>
        </p:nvSpPr>
        <p:spPr>
          <a:xfrm>
            <a:off x="955343" y="2961266"/>
            <a:ext cx="10481480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« </a:t>
            </a:r>
            <a:r>
              <a:rPr lang="fr-FR" sz="2133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C’est impossible d’augmenter la fiscalité sur le carbone, ça augmenterait les inégalités et engendrerait une crise sociale.</a:t>
            </a: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»</a:t>
            </a:r>
            <a:endParaRPr lang="fr-FR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00CDAE-8466-444F-AD66-65987F57855D}"/>
              </a:ext>
            </a:extLst>
          </p:cNvPr>
          <p:cNvSpPr txBox="1"/>
          <p:nvPr/>
        </p:nvSpPr>
        <p:spPr>
          <a:xfrm>
            <a:off x="855260" y="3958423"/>
            <a:ext cx="10481480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« </a:t>
            </a:r>
            <a:r>
              <a:rPr lang="fr-FR" sz="2133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Pour produire la quantité d’énergie actuellement fournie par les réacteurs nucléaires français avec des panneaux solaires photovoltaïques, il faudrait recouvrir l’intégralité du continent européen de panneaux</a:t>
            </a: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 »</a:t>
            </a:r>
            <a:endParaRPr lang="fr-FR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24EB26-5EA4-4DAF-934C-3E2F77F55622}"/>
              </a:ext>
            </a:extLst>
          </p:cNvPr>
          <p:cNvSpPr txBox="1"/>
          <p:nvPr/>
        </p:nvSpPr>
        <p:spPr>
          <a:xfrm>
            <a:off x="855260" y="5211641"/>
            <a:ext cx="1048148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« </a:t>
            </a:r>
            <a:r>
              <a:rPr lang="fr-FR" sz="2133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Que faire pour adapter ma ville à l’effet d’ilot de chaleur urbain ? </a:t>
            </a: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» (un élu local) </a:t>
            </a:r>
            <a:endParaRPr lang="fr-FR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BE901F-542E-4761-AD70-512277FEDF96}"/>
              </a:ext>
            </a:extLst>
          </p:cNvPr>
          <p:cNvSpPr txBox="1"/>
          <p:nvPr/>
        </p:nvSpPr>
        <p:spPr>
          <a:xfrm>
            <a:off x="855260" y="5877836"/>
            <a:ext cx="1048148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« </a:t>
            </a:r>
            <a:r>
              <a:rPr lang="fr-FR" sz="2133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Cela vaut le coup d’investir dans une technologie de capture et stockage du CO</a:t>
            </a:r>
            <a:r>
              <a:rPr lang="fr-FR" sz="2133" i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2 </a:t>
            </a:r>
            <a:r>
              <a:rPr lang="fr-FR" sz="2133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? </a:t>
            </a: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»</a:t>
            </a:r>
            <a:endParaRPr lang="fr-FR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80F6A3-D1FE-4262-81CA-AA1FF93BB362}"/>
              </a:ext>
            </a:extLst>
          </p:cNvPr>
          <p:cNvSpPr txBox="1"/>
          <p:nvPr/>
        </p:nvSpPr>
        <p:spPr>
          <a:xfrm>
            <a:off x="855260" y="1635812"/>
            <a:ext cx="10481480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« </a:t>
            </a:r>
            <a:r>
              <a:rPr lang="fr-FR" sz="2133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Les molécules de CO₂ déjà présentes dans l'atmosphère absorbent déjà presque 100% du rayonnement infrarouge aux longueurs d'onde où le CO₂ est actif. Ajouter plus de CO₂ ne changera donc rien, car il n'y a plus rien à absorber</a:t>
            </a: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.</a:t>
            </a:r>
            <a:r>
              <a:rPr lang="fr-FR" sz="21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 » </a:t>
            </a:r>
            <a:endParaRPr lang="fr-FR" sz="21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solidFill>
                  <a:srgbClr val="A68B4E"/>
                </a:solidFill>
              </a:rPr>
              <a:t>1. Choix des sujets d’approfondissement en « module »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05386" y="1851581"/>
            <a:ext cx="107722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Vos </a:t>
            </a:r>
            <a:r>
              <a:rPr lang="fr-FR" sz="2133" b="1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préférences</a:t>
            </a:r>
            <a:r>
              <a:rPr lang="fr-FR" sz="2133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 pour les modules à indiquer dans la campagne de choix à venir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2261179" y="2551937"/>
            <a:ext cx="3479987" cy="102377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308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fr-FR" sz="1600" kern="0" dirty="0">
                <a:solidFill>
                  <a:srgbClr val="FFFFFF"/>
                </a:solidFill>
                <a:latin typeface="Arial"/>
                <a:sym typeface="Arial"/>
              </a:rPr>
              <a:t>Technologies de l’énergie: </a:t>
            </a:r>
          </a:p>
          <a:p>
            <a:pPr algn="ctr" defTabSz="1219170">
              <a:buClr>
                <a:srgbClr val="000000"/>
              </a:buClr>
            </a:pPr>
            <a:r>
              <a:rPr lang="fr-FR" sz="1467" kern="0" dirty="0">
                <a:solidFill>
                  <a:srgbClr val="FFFFFF"/>
                </a:solidFill>
                <a:latin typeface="Arial"/>
                <a:sym typeface="Arial"/>
              </a:rPr>
              <a:t>de la thermodynamique à la société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5881790" y="2551937"/>
            <a:ext cx="3571559" cy="1023777"/>
          </a:xfrm>
          <a:prstGeom prst="roundRect">
            <a:avLst/>
          </a:prstGeom>
          <a:solidFill>
            <a:srgbClr val="146998"/>
          </a:solidFill>
          <a:ln>
            <a:solidFill>
              <a:srgbClr val="0C4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fr-FR" sz="1600" kern="0" dirty="0">
                <a:solidFill>
                  <a:srgbClr val="FFFFFF"/>
                </a:solidFill>
                <a:latin typeface="Arial"/>
                <a:sym typeface="Arial"/>
              </a:rPr>
              <a:t>Analyse en cycle de vie et circularité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2261179" y="3689250"/>
            <a:ext cx="3479987" cy="102377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00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fr-FR" sz="1467" kern="0" dirty="0">
                <a:solidFill>
                  <a:srgbClr val="FFFFFF"/>
                </a:solidFill>
                <a:latin typeface="Arial"/>
                <a:sym typeface="Arial"/>
              </a:rPr>
              <a:t>Projections climatiques: </a:t>
            </a:r>
          </a:p>
          <a:p>
            <a:pPr algn="ctr" defTabSz="1219170">
              <a:buClr>
                <a:srgbClr val="000000"/>
              </a:buClr>
            </a:pPr>
            <a:r>
              <a:rPr lang="fr-FR" sz="1400" kern="0" dirty="0">
                <a:solidFill>
                  <a:srgbClr val="FFFFFF"/>
                </a:solidFill>
                <a:latin typeface="Arial"/>
                <a:sym typeface="Arial"/>
              </a:rPr>
              <a:t>de la modélisation des risques aux options d’adaptation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5881787" y="3692551"/>
            <a:ext cx="3571559" cy="102047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fr-FR" sz="1600" kern="0" dirty="0">
                <a:solidFill>
                  <a:srgbClr val="FFFFFF"/>
                </a:solidFill>
                <a:latin typeface="Arial"/>
                <a:sym typeface="Arial"/>
              </a:rPr>
              <a:t>Transports : </a:t>
            </a:r>
          </a:p>
          <a:p>
            <a:pPr algn="ctr" defTabSz="1219170">
              <a:buClr>
                <a:srgbClr val="000000"/>
              </a:buClr>
            </a:pPr>
            <a:r>
              <a:rPr lang="fr-FR" sz="1467" kern="0" dirty="0">
                <a:solidFill>
                  <a:srgbClr val="FFFFFF"/>
                </a:solidFill>
                <a:latin typeface="Arial"/>
                <a:sym typeface="Arial"/>
              </a:rPr>
              <a:t>analyses historiques, économiques et prospectives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57FC7D-23C0-47E2-9184-683EE98E9F33}"/>
              </a:ext>
            </a:extLst>
          </p:cNvPr>
          <p:cNvSpPr txBox="1"/>
          <p:nvPr/>
        </p:nvSpPr>
        <p:spPr>
          <a:xfrm>
            <a:off x="805006" y="5124702"/>
            <a:ext cx="1077227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3E5C"/>
              </a:buClr>
              <a:buFont typeface="Wingdings" panose="05000000000000000000" pitchFamily="2" charset="2"/>
              <a:buChar char="Ø"/>
            </a:pPr>
            <a:r>
              <a:rPr lang="fr-FR" sz="2133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Descriptions dans l’espace étudiant</a:t>
            </a:r>
          </a:p>
          <a:p>
            <a:pPr marL="380990" indent="-380990" defTabSz="1219170">
              <a:buClr>
                <a:srgbClr val="003E5C"/>
              </a:buClr>
              <a:buFont typeface="Wingdings" panose="05000000000000000000" pitchFamily="2" charset="2"/>
              <a:buChar char="Ø"/>
            </a:pPr>
            <a:r>
              <a:rPr lang="fr-FR" sz="2133" kern="0" dirty="0">
                <a:solidFill>
                  <a:srgbClr val="003E5C"/>
                </a:solidFill>
                <a:latin typeface="Georgia"/>
                <a:ea typeface="Georgia"/>
                <a:cs typeface="Georgia"/>
                <a:sym typeface="Georgia"/>
              </a:rPr>
              <a:t>Echanges avec les professeurs dans le forum après cet amphi</a:t>
            </a:r>
          </a:p>
        </p:txBody>
      </p:sp>
    </p:spTree>
    <p:extLst>
      <p:ext uri="{BB962C8B-B14F-4D97-AF65-F5344CB8AC3E}">
        <p14:creationId xmlns:p14="http://schemas.microsoft.com/office/powerpoint/2010/main" val="2913779287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Polytechnique">
  <a:themeElements>
    <a:clrScheme name="Personnalisé 4">
      <a:dk1>
        <a:srgbClr val="003E5C"/>
      </a:dk1>
      <a:lt1>
        <a:srgbClr val="FFFFFF"/>
      </a:lt1>
      <a:dk2>
        <a:srgbClr val="424242"/>
      </a:dk2>
      <a:lt2>
        <a:srgbClr val="E7E6E6"/>
      </a:lt2>
      <a:accent1>
        <a:srgbClr val="A68B4E"/>
      </a:accent1>
      <a:accent2>
        <a:srgbClr val="006880"/>
      </a:accent2>
      <a:accent3>
        <a:srgbClr val="6DCCBB"/>
      </a:accent3>
      <a:accent4>
        <a:srgbClr val="D4E8EF"/>
      </a:accent4>
      <a:accent5>
        <a:srgbClr val="98B8B4"/>
      </a:accent5>
      <a:accent6>
        <a:srgbClr val="96DCFF"/>
      </a:accent6>
      <a:hlink>
        <a:srgbClr val="87788B"/>
      </a:hlink>
      <a:folHlink>
        <a:srgbClr val="954F72"/>
      </a:folHlink>
    </a:clrScheme>
    <a:fontScheme name="POLYTECHNIQUE">
      <a:majorFont>
        <a:latin typeface="Georgia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Polytechnique">
  <a:themeElements>
    <a:clrScheme name="Personnalisé 4">
      <a:dk1>
        <a:srgbClr val="003E5C"/>
      </a:dk1>
      <a:lt1>
        <a:srgbClr val="FFFFFF"/>
      </a:lt1>
      <a:dk2>
        <a:srgbClr val="424242"/>
      </a:dk2>
      <a:lt2>
        <a:srgbClr val="E7E6E6"/>
      </a:lt2>
      <a:accent1>
        <a:srgbClr val="A68B4E"/>
      </a:accent1>
      <a:accent2>
        <a:srgbClr val="006880"/>
      </a:accent2>
      <a:accent3>
        <a:srgbClr val="6DCCBB"/>
      </a:accent3>
      <a:accent4>
        <a:srgbClr val="D4E8EF"/>
      </a:accent4>
      <a:accent5>
        <a:srgbClr val="98B8B4"/>
      </a:accent5>
      <a:accent6>
        <a:srgbClr val="96DCFF"/>
      </a:accent6>
      <a:hlink>
        <a:srgbClr val="87788B"/>
      </a:hlink>
      <a:folHlink>
        <a:srgbClr val="954F72"/>
      </a:folHlink>
    </a:clrScheme>
    <a:fontScheme name="POLYTECHNIQUE">
      <a:majorFont>
        <a:latin typeface="Georgia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sque Polytechnique">
  <a:themeElements>
    <a:clrScheme name="Personnalisé 4">
      <a:dk1>
        <a:srgbClr val="003E5C"/>
      </a:dk1>
      <a:lt1>
        <a:srgbClr val="FFFFFF"/>
      </a:lt1>
      <a:dk2>
        <a:srgbClr val="424242"/>
      </a:dk2>
      <a:lt2>
        <a:srgbClr val="E7E6E6"/>
      </a:lt2>
      <a:accent1>
        <a:srgbClr val="A68B4E"/>
      </a:accent1>
      <a:accent2>
        <a:srgbClr val="006880"/>
      </a:accent2>
      <a:accent3>
        <a:srgbClr val="6DCCBB"/>
      </a:accent3>
      <a:accent4>
        <a:srgbClr val="D4E8EF"/>
      </a:accent4>
      <a:accent5>
        <a:srgbClr val="98B8B4"/>
      </a:accent5>
      <a:accent6>
        <a:srgbClr val="96DCFF"/>
      </a:accent6>
      <a:hlink>
        <a:srgbClr val="87788B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31818</TotalTime>
  <Words>2609</Words>
  <Application>Microsoft Office PowerPoint</Application>
  <PresentationFormat>Grand écran</PresentationFormat>
  <Paragraphs>494</Paragraphs>
  <Slides>34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Arial</vt:lpstr>
      <vt:lpstr>Arial,Sans-Serif</vt:lpstr>
      <vt:lpstr>Calibri</vt:lpstr>
      <vt:lpstr>Century Gothic</vt:lpstr>
      <vt:lpstr>Georgia</vt:lpstr>
      <vt:lpstr>Times New Roman</vt:lpstr>
      <vt:lpstr>Wingdings</vt:lpstr>
      <vt:lpstr>Masque Polytechnique</vt:lpstr>
      <vt:lpstr>Masque Polytechnique</vt:lpstr>
      <vt:lpstr>1_Masque Polytechnique</vt:lpstr>
      <vt:lpstr>Présentation PowerPoint</vt:lpstr>
      <vt:lpstr>Présentation PowerPoint</vt:lpstr>
      <vt:lpstr>Le Cycle ingénieur  polytechnicien</vt:lpstr>
      <vt:lpstr>Composition de l’année 2 – pluridisciplinaire : 3 périodes + un stage</vt:lpstr>
      <vt:lpstr>Composition de l’année 2 - Détails Sciences</vt:lpstr>
      <vt:lpstr>Présentation PowerPoint</vt:lpstr>
      <vt:lpstr>MDC-40002 - Engineering sustainability – s’ingénier pour durer</vt:lpstr>
      <vt:lpstr>MDC-40002 - Engineering sustainability – s’ingénier pour durer</vt:lpstr>
      <vt:lpstr>1. Choix des sujets d’approfondissement en « module »</vt:lpstr>
      <vt:lpstr>2. Introduction le lundi 24 août</vt:lpstr>
      <vt:lpstr>Composition de l’année 2 - Détails HSS, MIE </vt:lpstr>
      <vt:lpstr>Composition de l’année 2 - Détails Langues </vt:lpstr>
      <vt:lpstr>Composition de l’année 2 - Stage</vt:lpstr>
      <vt:lpstr>Présentation PowerPoint</vt:lpstr>
      <vt:lpstr>LE SYSTÈME DE NOTATION LITTERALE Détail du calcul du GPA dans le règlement des études</vt:lpstr>
      <vt:lpstr>LE SYSTÈME DE NOTATION LITTERALE Détail du calcul du GPA dans le règlement des études</vt:lpstr>
      <vt:lpstr>Notation et validation</vt:lpstr>
      <vt:lpstr>Accès aux corps de l’état – Classement de sortie</vt:lpstr>
      <vt:lpstr>Vos outils</vt:lpstr>
      <vt:lpstr>X25 - Règlement des études</vt:lpstr>
      <vt:lpstr>Présentation PowerPoint</vt:lpstr>
      <vt:lpstr>Semaine Type de 2e année</vt:lpstr>
      <vt:lpstr>Demandes de changement de cours</vt:lpstr>
      <vt:lpstr>Cours supplémentaires</vt:lpstr>
      <vt:lpstr>Demandes d’absences</vt:lpstr>
      <vt:lpstr>Présentation PowerPoint</vt:lpstr>
      <vt:lpstr>Dates de la campagne </vt:lpstr>
      <vt:lpstr>Documents pour la campagne</vt:lpstr>
      <vt:lpstr>Pour vous aider à faire vos choix Composition de l’année 3 : 2 périodes + un stage</vt:lpstr>
      <vt:lpstr>Présentation PowerPoint</vt:lpstr>
      <vt:lpstr>Vos grands rendez-vous « orientation » du TC</vt:lpstr>
      <vt:lpstr>Quelques points à avoir en tête </vt:lpstr>
      <vt:lpstr>Préparer sa campagne – ce qui vous attend aujourd’hui</vt:lpstr>
      <vt:lpstr>Programme du Forum ce matin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Bouganne Raphaël (M.)</dc:creator>
  <cp:lastModifiedBy>Payen De La Garanderie Eléonore (Mme)</cp:lastModifiedBy>
  <cp:revision>216</cp:revision>
  <cp:lastPrinted>2020-06-17T11:51:23Z</cp:lastPrinted>
  <dcterms:created xsi:type="dcterms:W3CDTF">2020-01-06T13:51:06Z</dcterms:created>
  <dcterms:modified xsi:type="dcterms:W3CDTF">2026-05-21T19:14:22Z</dcterms:modified>
</cp:coreProperties>
</file>